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9"/>
  </p:notesMasterIdLst>
  <p:sldIdLst>
    <p:sldId id="256" r:id="rId2"/>
    <p:sldId id="269" r:id="rId3"/>
    <p:sldId id="274" r:id="rId4"/>
    <p:sldId id="270" r:id="rId5"/>
    <p:sldId id="271" r:id="rId6"/>
    <p:sldId id="272" r:id="rId7"/>
    <p:sldId id="268" r:id="rId8"/>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930" y="96"/>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image" Target="../media/image2.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diagrams/_rels/data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image" Target="../media/image2.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diagrams/_rels/drawing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C3EAAB-F254-492F-A2A6-1F77380FAFF1}" type="doc">
      <dgm:prSet loTypeId="urn:microsoft.com/office/officeart/2008/layout/PictureAccentBlocks" loCatId="picture" qsTypeId="urn:microsoft.com/office/officeart/2005/8/quickstyle/simple1" qsCatId="simple" csTypeId="urn:microsoft.com/office/officeart/2005/8/colors/accent1_2" csCatId="accent1" phldr="1"/>
      <dgm:spPr/>
      <dgm:t>
        <a:bodyPr/>
        <a:lstStyle/>
        <a:p>
          <a:endParaRPr lang="nl-BE"/>
        </a:p>
      </dgm:t>
    </dgm:pt>
    <dgm:pt modelId="{1725D177-BC44-4F53-B04C-366E41CA6795}">
      <dgm:prSet phldrT="[Tekst]" phldr="1"/>
      <dgm:spPr/>
      <dgm:t>
        <a:bodyPr/>
        <a:lstStyle/>
        <a:p>
          <a:endParaRPr lang="nl-BE" dirty="0"/>
        </a:p>
      </dgm:t>
    </dgm:pt>
    <dgm:pt modelId="{2B43B534-9C2C-452A-872C-E59E7C9F9C0A}" type="parTrans" cxnId="{A97EEDF3-E400-4B9F-A356-2F2DFF57A6B7}">
      <dgm:prSet/>
      <dgm:spPr/>
      <dgm:t>
        <a:bodyPr/>
        <a:lstStyle/>
        <a:p>
          <a:endParaRPr lang="nl-BE"/>
        </a:p>
      </dgm:t>
    </dgm:pt>
    <dgm:pt modelId="{9AD6ABFF-F0CC-49FC-93E9-310C5BDED314}" type="sibTrans" cxnId="{A97EEDF3-E400-4B9F-A356-2F2DFF57A6B7}">
      <dgm:prSet/>
      <dgm:spPr/>
      <dgm:t>
        <a:bodyPr/>
        <a:lstStyle/>
        <a:p>
          <a:endParaRPr lang="nl-BE"/>
        </a:p>
      </dgm:t>
    </dgm:pt>
    <dgm:pt modelId="{68F975C1-1A58-4A18-9984-A4BD64B5BE33}">
      <dgm:prSet phldrT="[Tekst]" phldr="1"/>
      <dgm:spPr/>
      <dgm:t>
        <a:bodyPr/>
        <a:lstStyle/>
        <a:p>
          <a:endParaRPr lang="nl-BE"/>
        </a:p>
      </dgm:t>
    </dgm:pt>
    <dgm:pt modelId="{1DAE4727-DC2B-42AD-B76C-041222FFDAB5}" type="parTrans" cxnId="{3F3967BE-EF92-42A7-BBF3-9F6355507CA5}">
      <dgm:prSet/>
      <dgm:spPr/>
      <dgm:t>
        <a:bodyPr/>
        <a:lstStyle/>
        <a:p>
          <a:endParaRPr lang="nl-BE"/>
        </a:p>
      </dgm:t>
    </dgm:pt>
    <dgm:pt modelId="{F924B348-D285-4FDC-8E9B-AA1AF5E79147}" type="sibTrans" cxnId="{3F3967BE-EF92-42A7-BBF3-9F6355507CA5}">
      <dgm:prSet/>
      <dgm:spPr/>
      <dgm:t>
        <a:bodyPr/>
        <a:lstStyle/>
        <a:p>
          <a:endParaRPr lang="nl-BE"/>
        </a:p>
      </dgm:t>
    </dgm:pt>
    <dgm:pt modelId="{3B0FA259-237B-47BB-BC7A-534941FB8EF5}">
      <dgm:prSet phldrT="[Tekst]" phldr="1"/>
      <dgm:spPr/>
      <dgm:t>
        <a:bodyPr/>
        <a:lstStyle/>
        <a:p>
          <a:endParaRPr lang="nl-BE" dirty="0"/>
        </a:p>
      </dgm:t>
    </dgm:pt>
    <dgm:pt modelId="{BF6F8EC2-93D3-4870-BE1D-17D6F08A9178}" type="parTrans" cxnId="{CCAA361C-719B-4340-894F-FCB5A0707D7A}">
      <dgm:prSet/>
      <dgm:spPr/>
      <dgm:t>
        <a:bodyPr/>
        <a:lstStyle/>
        <a:p>
          <a:endParaRPr lang="nl-BE"/>
        </a:p>
      </dgm:t>
    </dgm:pt>
    <dgm:pt modelId="{5942BBC5-ABE9-470A-A552-32B07252A7FF}" type="sibTrans" cxnId="{CCAA361C-719B-4340-894F-FCB5A0707D7A}">
      <dgm:prSet/>
      <dgm:spPr/>
      <dgm:t>
        <a:bodyPr/>
        <a:lstStyle/>
        <a:p>
          <a:endParaRPr lang="nl-BE"/>
        </a:p>
      </dgm:t>
    </dgm:pt>
    <dgm:pt modelId="{CF88AAA5-E622-401C-BA66-1CB30A5BF7C6}">
      <dgm:prSet phldrT="[Tekst]"/>
      <dgm:spPr/>
      <dgm:t>
        <a:bodyPr/>
        <a:lstStyle/>
        <a:p>
          <a:endParaRPr lang="nl-BE" dirty="0"/>
        </a:p>
      </dgm:t>
    </dgm:pt>
    <dgm:pt modelId="{D3775492-F530-4318-8251-77AD68F354A3}" type="parTrans" cxnId="{745AA422-09FF-410F-872F-DC00FB65C68F}">
      <dgm:prSet/>
      <dgm:spPr/>
      <dgm:t>
        <a:bodyPr/>
        <a:lstStyle/>
        <a:p>
          <a:endParaRPr lang="nl-BE"/>
        </a:p>
      </dgm:t>
    </dgm:pt>
    <dgm:pt modelId="{3EBAF177-262F-447D-A526-D433736CEFB9}" type="sibTrans" cxnId="{745AA422-09FF-410F-872F-DC00FB65C68F}">
      <dgm:prSet/>
      <dgm:spPr/>
      <dgm:t>
        <a:bodyPr/>
        <a:lstStyle/>
        <a:p>
          <a:endParaRPr lang="nl-BE"/>
        </a:p>
      </dgm:t>
    </dgm:pt>
    <dgm:pt modelId="{B5211185-A51A-48F2-A4CC-4AAD4B6B4EB6}">
      <dgm:prSet phldrT="[Tekst]"/>
      <dgm:spPr/>
      <dgm:t>
        <a:bodyPr/>
        <a:lstStyle/>
        <a:p>
          <a:endParaRPr lang="nl-BE" dirty="0"/>
        </a:p>
      </dgm:t>
    </dgm:pt>
    <dgm:pt modelId="{19565B39-11BB-47FD-AE1D-822B1AE47EE8}" type="parTrans" cxnId="{A622E4F9-72C6-4BBD-99A8-C76138612226}">
      <dgm:prSet/>
      <dgm:spPr/>
      <dgm:t>
        <a:bodyPr/>
        <a:lstStyle/>
        <a:p>
          <a:endParaRPr lang="nl-BE"/>
        </a:p>
      </dgm:t>
    </dgm:pt>
    <dgm:pt modelId="{2E5545F5-8DD1-4CC8-BDFD-51C02BC70D7A}" type="sibTrans" cxnId="{A622E4F9-72C6-4BBD-99A8-C76138612226}">
      <dgm:prSet/>
      <dgm:spPr/>
      <dgm:t>
        <a:bodyPr/>
        <a:lstStyle/>
        <a:p>
          <a:endParaRPr lang="nl-BE"/>
        </a:p>
      </dgm:t>
    </dgm:pt>
    <dgm:pt modelId="{D60456D5-3F64-4FB4-8E35-9EF21F0F0078}">
      <dgm:prSet phldrT="[Tekst]"/>
      <dgm:spPr/>
      <dgm:t>
        <a:bodyPr/>
        <a:lstStyle/>
        <a:p>
          <a:endParaRPr lang="nl-BE" dirty="0"/>
        </a:p>
      </dgm:t>
    </dgm:pt>
    <dgm:pt modelId="{31D36925-F29D-49D8-9AF3-15E0AE7B4CD5}" type="parTrans" cxnId="{C6261B3A-4048-44E8-BA8B-BA1E61F06976}">
      <dgm:prSet/>
      <dgm:spPr/>
      <dgm:t>
        <a:bodyPr/>
        <a:lstStyle/>
        <a:p>
          <a:endParaRPr lang="nl-BE"/>
        </a:p>
      </dgm:t>
    </dgm:pt>
    <dgm:pt modelId="{45271DBB-C6D1-4A30-A970-57DECDAE597F}" type="sibTrans" cxnId="{C6261B3A-4048-44E8-BA8B-BA1E61F06976}">
      <dgm:prSet/>
      <dgm:spPr/>
      <dgm:t>
        <a:bodyPr/>
        <a:lstStyle/>
        <a:p>
          <a:endParaRPr lang="nl-BE"/>
        </a:p>
      </dgm:t>
    </dgm:pt>
    <dgm:pt modelId="{B9CC6EB8-9F17-4751-8D52-BC7E16798989}">
      <dgm:prSet phldrT="[Tekst]"/>
      <dgm:spPr/>
      <dgm:t>
        <a:bodyPr/>
        <a:lstStyle/>
        <a:p>
          <a:endParaRPr lang="nl-BE" dirty="0"/>
        </a:p>
      </dgm:t>
    </dgm:pt>
    <dgm:pt modelId="{388EF9C6-3066-40EB-AE0E-63A462F497FA}" type="parTrans" cxnId="{870D7638-2BD6-4BE1-A62C-0B7012B8A7AA}">
      <dgm:prSet/>
      <dgm:spPr/>
      <dgm:t>
        <a:bodyPr/>
        <a:lstStyle/>
        <a:p>
          <a:endParaRPr lang="nl-BE"/>
        </a:p>
      </dgm:t>
    </dgm:pt>
    <dgm:pt modelId="{ECD2BDB0-1FEC-4463-85F5-A57699CA7F5D}" type="sibTrans" cxnId="{870D7638-2BD6-4BE1-A62C-0B7012B8A7AA}">
      <dgm:prSet/>
      <dgm:spPr/>
      <dgm:t>
        <a:bodyPr/>
        <a:lstStyle/>
        <a:p>
          <a:endParaRPr lang="nl-BE"/>
        </a:p>
      </dgm:t>
    </dgm:pt>
    <dgm:pt modelId="{4D4EC26B-3976-4F55-9FBB-888219FC4D19}">
      <dgm:prSet phldrT="[Tekst]"/>
      <dgm:spPr/>
      <dgm:t>
        <a:bodyPr/>
        <a:lstStyle/>
        <a:p>
          <a:endParaRPr lang="nl-BE" dirty="0"/>
        </a:p>
      </dgm:t>
    </dgm:pt>
    <dgm:pt modelId="{AFFBA41E-A1C0-4B17-931C-28B664AA071F}" type="parTrans" cxnId="{0D188BE2-6C9F-4E6C-B2E8-E0B33021C610}">
      <dgm:prSet/>
      <dgm:spPr/>
      <dgm:t>
        <a:bodyPr/>
        <a:lstStyle/>
        <a:p>
          <a:endParaRPr lang="nl-BE"/>
        </a:p>
      </dgm:t>
    </dgm:pt>
    <dgm:pt modelId="{82E68AFD-5EC6-46DC-91AF-134ACAC6190D}" type="sibTrans" cxnId="{0D188BE2-6C9F-4E6C-B2E8-E0B33021C610}">
      <dgm:prSet/>
      <dgm:spPr/>
      <dgm:t>
        <a:bodyPr/>
        <a:lstStyle/>
        <a:p>
          <a:endParaRPr lang="nl-BE"/>
        </a:p>
      </dgm:t>
    </dgm:pt>
    <dgm:pt modelId="{B2DE283E-7140-4527-B134-5EBB816111AC}" type="pres">
      <dgm:prSet presAssocID="{FEC3EAAB-F254-492F-A2A6-1F77380FAFF1}" presName="Name0" presStyleCnt="0">
        <dgm:presLayoutVars>
          <dgm:dir/>
        </dgm:presLayoutVars>
      </dgm:prSet>
      <dgm:spPr/>
    </dgm:pt>
    <dgm:pt modelId="{1D937A85-3D2C-4662-BA96-86EFC7334A2C}" type="pres">
      <dgm:prSet presAssocID="{1725D177-BC44-4F53-B04C-366E41CA6795}" presName="composite" presStyleCnt="0"/>
      <dgm:spPr/>
    </dgm:pt>
    <dgm:pt modelId="{6F48AF2D-417A-4F6C-8829-E94F4D947F4F}" type="pres">
      <dgm:prSet presAssocID="{1725D177-BC44-4F53-B04C-366E41CA6795}" presName="Image" presStyleLbl="alignNode1" presStyleIdx="0" presStyleCnt="8" custLinFactNeighborX="-17837"/>
      <dgm:spPr>
        <a:blipFill rotWithShape="1">
          <a:blip xmlns:r="http://schemas.openxmlformats.org/officeDocument/2006/relationships" r:embed="rId1"/>
          <a:stretch>
            <a:fillRect/>
          </a:stretch>
        </a:blipFill>
      </dgm:spPr>
    </dgm:pt>
    <dgm:pt modelId="{2F0AC2D2-74AC-43C3-A909-A7B438405AAE}" type="pres">
      <dgm:prSet presAssocID="{1725D177-BC44-4F53-B04C-366E41CA6795}" presName="Parent" presStyleLbl="revTx" presStyleIdx="0" presStyleCnt="8" custLinFactNeighborX="-89640">
        <dgm:presLayoutVars>
          <dgm:bulletEnabled val="1"/>
        </dgm:presLayoutVars>
      </dgm:prSet>
      <dgm:spPr/>
    </dgm:pt>
    <dgm:pt modelId="{657FC986-417D-4C99-83DD-BA33022B49B0}" type="pres">
      <dgm:prSet presAssocID="{9AD6ABFF-F0CC-49FC-93E9-310C5BDED314}" presName="sibTrans" presStyleCnt="0"/>
      <dgm:spPr/>
    </dgm:pt>
    <dgm:pt modelId="{56C0B02A-3238-47E0-B215-AC2294F1F314}" type="pres">
      <dgm:prSet presAssocID="{68F975C1-1A58-4A18-9984-A4BD64B5BE33}" presName="composite" presStyleCnt="0"/>
      <dgm:spPr/>
    </dgm:pt>
    <dgm:pt modelId="{BB11CDE4-2A24-4992-A381-AB81873F29DE}" type="pres">
      <dgm:prSet presAssocID="{68F975C1-1A58-4A18-9984-A4BD64B5BE33}" presName="Image" presStyleLbl="alignNode1" presStyleIdx="1" presStyleCnt="8" custScaleX="235069"/>
      <dgm:spPr>
        <a:blipFill rotWithShape="1">
          <a:blip xmlns:r="http://schemas.openxmlformats.org/officeDocument/2006/relationships" r:embed="rId2"/>
          <a:stretch>
            <a:fillRect/>
          </a:stretch>
        </a:blipFill>
      </dgm:spPr>
    </dgm:pt>
    <dgm:pt modelId="{C878D9C5-5711-4127-801C-BE1C201F2B73}" type="pres">
      <dgm:prSet presAssocID="{68F975C1-1A58-4A18-9984-A4BD64B5BE33}" presName="Parent" presStyleLbl="revTx" presStyleIdx="1" presStyleCnt="8">
        <dgm:presLayoutVars>
          <dgm:bulletEnabled val="1"/>
        </dgm:presLayoutVars>
      </dgm:prSet>
      <dgm:spPr/>
    </dgm:pt>
    <dgm:pt modelId="{14592F98-545F-43FF-9F01-326D70E3D2B4}" type="pres">
      <dgm:prSet presAssocID="{F924B348-D285-4FDC-8E9B-AA1AF5E79147}" presName="sibTrans" presStyleCnt="0"/>
      <dgm:spPr/>
    </dgm:pt>
    <dgm:pt modelId="{29A457A8-55E4-429E-AA7E-438D59D94A56}" type="pres">
      <dgm:prSet presAssocID="{3B0FA259-237B-47BB-BC7A-534941FB8EF5}" presName="composite" presStyleCnt="0"/>
      <dgm:spPr/>
    </dgm:pt>
    <dgm:pt modelId="{F850CFF5-A37B-420F-A724-170329C86427}" type="pres">
      <dgm:prSet presAssocID="{3B0FA259-237B-47BB-BC7A-534941FB8EF5}" presName="Image" presStyleLbl="alignNode1" presStyleIdx="2" presStyleCnt="8"/>
      <dgm:spPr>
        <a:blipFill rotWithShape="1">
          <a:blip xmlns:r="http://schemas.openxmlformats.org/officeDocument/2006/relationships" r:embed="rId3"/>
          <a:stretch>
            <a:fillRect/>
          </a:stretch>
        </a:blipFill>
      </dgm:spPr>
    </dgm:pt>
    <dgm:pt modelId="{A05FD99F-6308-4AF5-AA31-08C0523BA1D6}" type="pres">
      <dgm:prSet presAssocID="{3B0FA259-237B-47BB-BC7A-534941FB8EF5}" presName="Parent" presStyleLbl="revTx" presStyleIdx="2" presStyleCnt="8">
        <dgm:presLayoutVars>
          <dgm:bulletEnabled val="1"/>
        </dgm:presLayoutVars>
      </dgm:prSet>
      <dgm:spPr/>
    </dgm:pt>
    <dgm:pt modelId="{691E1AEF-09DC-432A-BDAF-E9CFE83ACF46}" type="pres">
      <dgm:prSet presAssocID="{5942BBC5-ABE9-470A-A552-32B07252A7FF}" presName="sibTrans" presStyleCnt="0"/>
      <dgm:spPr/>
    </dgm:pt>
    <dgm:pt modelId="{5BE109D5-71D0-4949-878A-39C9545FCBF4}" type="pres">
      <dgm:prSet presAssocID="{B5211185-A51A-48F2-A4CC-4AAD4B6B4EB6}" presName="composite" presStyleCnt="0"/>
      <dgm:spPr/>
    </dgm:pt>
    <dgm:pt modelId="{96CDEB47-A12E-4B48-A044-2DD7DC7CFAA6}" type="pres">
      <dgm:prSet presAssocID="{B5211185-A51A-48F2-A4CC-4AAD4B6B4EB6}" presName="Image" presStyleLbl="alignNode1" presStyleIdx="3" presStyleCnt="8"/>
      <dgm:spPr>
        <a:blipFill rotWithShape="1">
          <a:blip xmlns:r="http://schemas.openxmlformats.org/officeDocument/2006/relationships" r:embed="rId4"/>
          <a:stretch>
            <a:fillRect/>
          </a:stretch>
        </a:blipFill>
      </dgm:spPr>
    </dgm:pt>
    <dgm:pt modelId="{C40FCF56-FEC2-454C-83E1-712DA219E911}" type="pres">
      <dgm:prSet presAssocID="{B5211185-A51A-48F2-A4CC-4AAD4B6B4EB6}" presName="Parent" presStyleLbl="revTx" presStyleIdx="3" presStyleCnt="8">
        <dgm:presLayoutVars>
          <dgm:bulletEnabled val="1"/>
        </dgm:presLayoutVars>
      </dgm:prSet>
      <dgm:spPr/>
    </dgm:pt>
    <dgm:pt modelId="{BCEBD1DF-4462-4724-8F88-12E1639A49CE}" type="pres">
      <dgm:prSet presAssocID="{2E5545F5-8DD1-4CC8-BDFD-51C02BC70D7A}" presName="sibTrans" presStyleCnt="0"/>
      <dgm:spPr/>
    </dgm:pt>
    <dgm:pt modelId="{3681F9E4-3B06-41D9-BC1F-98B288D71C47}" type="pres">
      <dgm:prSet presAssocID="{D60456D5-3F64-4FB4-8E35-9EF21F0F0078}" presName="composite" presStyleCnt="0"/>
      <dgm:spPr/>
    </dgm:pt>
    <dgm:pt modelId="{C955EBD8-C94B-43FE-8162-4005FE83ADA7}" type="pres">
      <dgm:prSet presAssocID="{D60456D5-3F64-4FB4-8E35-9EF21F0F0078}" presName="Image" presStyleLbl="alignNode1" presStyleIdx="4" presStyleCnt="8"/>
      <dgm:spPr>
        <a:blipFill rotWithShape="1">
          <a:blip xmlns:r="http://schemas.openxmlformats.org/officeDocument/2006/relationships" r:embed="rId5"/>
          <a:stretch>
            <a:fillRect/>
          </a:stretch>
        </a:blipFill>
      </dgm:spPr>
    </dgm:pt>
    <dgm:pt modelId="{FE15A9DD-0603-45AD-9552-6769079D9606}" type="pres">
      <dgm:prSet presAssocID="{D60456D5-3F64-4FB4-8E35-9EF21F0F0078}" presName="Parent" presStyleLbl="revTx" presStyleIdx="4" presStyleCnt="8">
        <dgm:presLayoutVars>
          <dgm:bulletEnabled val="1"/>
        </dgm:presLayoutVars>
      </dgm:prSet>
      <dgm:spPr/>
    </dgm:pt>
    <dgm:pt modelId="{52A2370B-85EF-4FAA-83CE-EC10001E6056}" type="pres">
      <dgm:prSet presAssocID="{45271DBB-C6D1-4A30-A970-57DECDAE597F}" presName="sibTrans" presStyleCnt="0"/>
      <dgm:spPr/>
    </dgm:pt>
    <dgm:pt modelId="{216E484A-21AA-4909-8E55-0EEB29942F0E}" type="pres">
      <dgm:prSet presAssocID="{B9CC6EB8-9F17-4751-8D52-BC7E16798989}" presName="composite" presStyleCnt="0"/>
      <dgm:spPr/>
    </dgm:pt>
    <dgm:pt modelId="{E3D9A71A-E145-46A0-9510-0A49E2E663B9}" type="pres">
      <dgm:prSet presAssocID="{B9CC6EB8-9F17-4751-8D52-BC7E16798989}" presName="Image" presStyleLbl="alignNode1" presStyleIdx="5" presStyleCnt="8"/>
      <dgm:spPr>
        <a:blipFill rotWithShape="1">
          <a:blip xmlns:r="http://schemas.openxmlformats.org/officeDocument/2006/relationships" r:embed="rId6"/>
          <a:stretch>
            <a:fillRect/>
          </a:stretch>
        </a:blipFill>
      </dgm:spPr>
    </dgm:pt>
    <dgm:pt modelId="{0192B4AB-4438-431D-AB44-4C8A8A2CC851}" type="pres">
      <dgm:prSet presAssocID="{B9CC6EB8-9F17-4751-8D52-BC7E16798989}" presName="Parent" presStyleLbl="revTx" presStyleIdx="5" presStyleCnt="8">
        <dgm:presLayoutVars>
          <dgm:bulletEnabled val="1"/>
        </dgm:presLayoutVars>
      </dgm:prSet>
      <dgm:spPr/>
    </dgm:pt>
    <dgm:pt modelId="{5FD5C5DD-9669-49EF-A972-90F3E3F2D9A1}" type="pres">
      <dgm:prSet presAssocID="{ECD2BDB0-1FEC-4463-85F5-A57699CA7F5D}" presName="sibTrans" presStyleCnt="0"/>
      <dgm:spPr/>
    </dgm:pt>
    <dgm:pt modelId="{D187F689-1B55-4BEB-9AF8-D7F285E171D7}" type="pres">
      <dgm:prSet presAssocID="{4D4EC26B-3976-4F55-9FBB-888219FC4D19}" presName="composite" presStyleCnt="0"/>
      <dgm:spPr/>
    </dgm:pt>
    <dgm:pt modelId="{CAFE969C-E2E4-4B14-BFBB-3A332A3DD5B8}" type="pres">
      <dgm:prSet presAssocID="{4D4EC26B-3976-4F55-9FBB-888219FC4D19}" presName="Image" presStyleLbl="alignNode1" presStyleIdx="6" presStyleCnt="8"/>
      <dgm:spPr>
        <a:blipFill rotWithShape="1">
          <a:blip xmlns:r="http://schemas.openxmlformats.org/officeDocument/2006/relationships" r:embed="rId7"/>
          <a:stretch>
            <a:fillRect/>
          </a:stretch>
        </a:blipFill>
      </dgm:spPr>
    </dgm:pt>
    <dgm:pt modelId="{D767BD89-4E3F-4D0E-BE57-3AE047FE0C3E}" type="pres">
      <dgm:prSet presAssocID="{4D4EC26B-3976-4F55-9FBB-888219FC4D19}" presName="Parent" presStyleLbl="revTx" presStyleIdx="6" presStyleCnt="8">
        <dgm:presLayoutVars>
          <dgm:bulletEnabled val="1"/>
        </dgm:presLayoutVars>
      </dgm:prSet>
      <dgm:spPr/>
    </dgm:pt>
    <dgm:pt modelId="{A65249A9-17DA-4C30-8AD5-B9CD61F823B1}" type="pres">
      <dgm:prSet presAssocID="{82E68AFD-5EC6-46DC-91AF-134ACAC6190D}" presName="sibTrans" presStyleCnt="0"/>
      <dgm:spPr/>
    </dgm:pt>
    <dgm:pt modelId="{897014E4-40EF-4AE4-9C92-8D51CAAB9BBE}" type="pres">
      <dgm:prSet presAssocID="{CF88AAA5-E622-401C-BA66-1CB30A5BF7C6}" presName="composite" presStyleCnt="0"/>
      <dgm:spPr/>
    </dgm:pt>
    <dgm:pt modelId="{3CD6BA51-B8FB-4F89-885E-BFFAD8AAE35B}" type="pres">
      <dgm:prSet presAssocID="{CF88AAA5-E622-401C-BA66-1CB30A5BF7C6}" presName="Image" presStyleLbl="alignNode1" presStyleIdx="7" presStyleCnt="8"/>
      <dgm:spPr>
        <a:blipFill rotWithShape="1">
          <a:blip xmlns:r="http://schemas.openxmlformats.org/officeDocument/2006/relationships" r:embed="rId8"/>
          <a:stretch>
            <a:fillRect/>
          </a:stretch>
        </a:blipFill>
      </dgm:spPr>
    </dgm:pt>
    <dgm:pt modelId="{6291E231-BE3C-4E72-BE5C-F25BEAEC5518}" type="pres">
      <dgm:prSet presAssocID="{CF88AAA5-E622-401C-BA66-1CB30A5BF7C6}" presName="Parent" presStyleLbl="revTx" presStyleIdx="7" presStyleCnt="8">
        <dgm:presLayoutVars>
          <dgm:bulletEnabled val="1"/>
        </dgm:presLayoutVars>
      </dgm:prSet>
      <dgm:spPr/>
    </dgm:pt>
  </dgm:ptLst>
  <dgm:cxnLst>
    <dgm:cxn modelId="{C3923001-8807-4594-B7DF-63312058423D}" type="presOf" srcId="{CF88AAA5-E622-401C-BA66-1CB30A5BF7C6}" destId="{6291E231-BE3C-4E72-BE5C-F25BEAEC5518}" srcOrd="0" destOrd="0" presId="urn:microsoft.com/office/officeart/2008/layout/PictureAccentBlocks"/>
    <dgm:cxn modelId="{F14A3B18-E5EF-4A6C-A31A-91E8717CD825}" type="presOf" srcId="{3B0FA259-237B-47BB-BC7A-534941FB8EF5}" destId="{A05FD99F-6308-4AF5-AA31-08C0523BA1D6}" srcOrd="0" destOrd="0" presId="urn:microsoft.com/office/officeart/2008/layout/PictureAccentBlocks"/>
    <dgm:cxn modelId="{CCAA361C-719B-4340-894F-FCB5A0707D7A}" srcId="{FEC3EAAB-F254-492F-A2A6-1F77380FAFF1}" destId="{3B0FA259-237B-47BB-BC7A-534941FB8EF5}" srcOrd="2" destOrd="0" parTransId="{BF6F8EC2-93D3-4870-BE1D-17D6F08A9178}" sibTransId="{5942BBC5-ABE9-470A-A552-32B07252A7FF}"/>
    <dgm:cxn modelId="{745AA422-09FF-410F-872F-DC00FB65C68F}" srcId="{FEC3EAAB-F254-492F-A2A6-1F77380FAFF1}" destId="{CF88AAA5-E622-401C-BA66-1CB30A5BF7C6}" srcOrd="7" destOrd="0" parTransId="{D3775492-F530-4318-8251-77AD68F354A3}" sibTransId="{3EBAF177-262F-447D-A526-D433736CEFB9}"/>
    <dgm:cxn modelId="{717D8130-A2E4-481A-8E95-7BF2C28C0721}" type="presOf" srcId="{1725D177-BC44-4F53-B04C-366E41CA6795}" destId="{2F0AC2D2-74AC-43C3-A909-A7B438405AAE}" srcOrd="0" destOrd="0" presId="urn:microsoft.com/office/officeart/2008/layout/PictureAccentBlocks"/>
    <dgm:cxn modelId="{B027DD32-156D-4C38-99F5-44D2CA61FEA1}" type="presOf" srcId="{B9CC6EB8-9F17-4751-8D52-BC7E16798989}" destId="{0192B4AB-4438-431D-AB44-4C8A8A2CC851}" srcOrd="0" destOrd="0" presId="urn:microsoft.com/office/officeart/2008/layout/PictureAccentBlocks"/>
    <dgm:cxn modelId="{870D7638-2BD6-4BE1-A62C-0B7012B8A7AA}" srcId="{FEC3EAAB-F254-492F-A2A6-1F77380FAFF1}" destId="{B9CC6EB8-9F17-4751-8D52-BC7E16798989}" srcOrd="5" destOrd="0" parTransId="{388EF9C6-3066-40EB-AE0E-63A462F497FA}" sibTransId="{ECD2BDB0-1FEC-4463-85F5-A57699CA7F5D}"/>
    <dgm:cxn modelId="{C6261B3A-4048-44E8-BA8B-BA1E61F06976}" srcId="{FEC3EAAB-F254-492F-A2A6-1F77380FAFF1}" destId="{D60456D5-3F64-4FB4-8E35-9EF21F0F0078}" srcOrd="4" destOrd="0" parTransId="{31D36925-F29D-49D8-9AF3-15E0AE7B4CD5}" sibTransId="{45271DBB-C6D1-4A30-A970-57DECDAE597F}"/>
    <dgm:cxn modelId="{A775C169-3B4A-4932-9054-FC0D0F1E9516}" type="presOf" srcId="{4D4EC26B-3976-4F55-9FBB-888219FC4D19}" destId="{D767BD89-4E3F-4D0E-BE57-3AE047FE0C3E}" srcOrd="0" destOrd="0" presId="urn:microsoft.com/office/officeart/2008/layout/PictureAccentBlocks"/>
    <dgm:cxn modelId="{F2D5908B-34C1-420B-B302-4F7AABA334ED}" type="presOf" srcId="{68F975C1-1A58-4A18-9984-A4BD64B5BE33}" destId="{C878D9C5-5711-4127-801C-BE1C201F2B73}" srcOrd="0" destOrd="0" presId="urn:microsoft.com/office/officeart/2008/layout/PictureAccentBlocks"/>
    <dgm:cxn modelId="{2F19908F-445C-4213-9C29-2ACE2A3624D0}" type="presOf" srcId="{FEC3EAAB-F254-492F-A2A6-1F77380FAFF1}" destId="{B2DE283E-7140-4527-B134-5EBB816111AC}" srcOrd="0" destOrd="0" presId="urn:microsoft.com/office/officeart/2008/layout/PictureAccentBlocks"/>
    <dgm:cxn modelId="{CCD69595-1912-4CFD-9736-A38BDD16049E}" type="presOf" srcId="{D60456D5-3F64-4FB4-8E35-9EF21F0F0078}" destId="{FE15A9DD-0603-45AD-9552-6769079D9606}" srcOrd="0" destOrd="0" presId="urn:microsoft.com/office/officeart/2008/layout/PictureAccentBlocks"/>
    <dgm:cxn modelId="{3F3967BE-EF92-42A7-BBF3-9F6355507CA5}" srcId="{FEC3EAAB-F254-492F-A2A6-1F77380FAFF1}" destId="{68F975C1-1A58-4A18-9984-A4BD64B5BE33}" srcOrd="1" destOrd="0" parTransId="{1DAE4727-DC2B-42AD-B76C-041222FFDAB5}" sibTransId="{F924B348-D285-4FDC-8E9B-AA1AF5E79147}"/>
    <dgm:cxn modelId="{3CDBDFC4-8341-448A-8AEE-F9FB486F355D}" type="presOf" srcId="{B5211185-A51A-48F2-A4CC-4AAD4B6B4EB6}" destId="{C40FCF56-FEC2-454C-83E1-712DA219E911}" srcOrd="0" destOrd="0" presId="urn:microsoft.com/office/officeart/2008/layout/PictureAccentBlocks"/>
    <dgm:cxn modelId="{0D188BE2-6C9F-4E6C-B2E8-E0B33021C610}" srcId="{FEC3EAAB-F254-492F-A2A6-1F77380FAFF1}" destId="{4D4EC26B-3976-4F55-9FBB-888219FC4D19}" srcOrd="6" destOrd="0" parTransId="{AFFBA41E-A1C0-4B17-931C-28B664AA071F}" sibTransId="{82E68AFD-5EC6-46DC-91AF-134ACAC6190D}"/>
    <dgm:cxn modelId="{A97EEDF3-E400-4B9F-A356-2F2DFF57A6B7}" srcId="{FEC3EAAB-F254-492F-A2A6-1F77380FAFF1}" destId="{1725D177-BC44-4F53-B04C-366E41CA6795}" srcOrd="0" destOrd="0" parTransId="{2B43B534-9C2C-452A-872C-E59E7C9F9C0A}" sibTransId="{9AD6ABFF-F0CC-49FC-93E9-310C5BDED314}"/>
    <dgm:cxn modelId="{A622E4F9-72C6-4BBD-99A8-C76138612226}" srcId="{FEC3EAAB-F254-492F-A2A6-1F77380FAFF1}" destId="{B5211185-A51A-48F2-A4CC-4AAD4B6B4EB6}" srcOrd="3" destOrd="0" parTransId="{19565B39-11BB-47FD-AE1D-822B1AE47EE8}" sibTransId="{2E5545F5-8DD1-4CC8-BDFD-51C02BC70D7A}"/>
    <dgm:cxn modelId="{0314B92A-9D51-4FE5-9F34-E84693314D23}" type="presParOf" srcId="{B2DE283E-7140-4527-B134-5EBB816111AC}" destId="{1D937A85-3D2C-4662-BA96-86EFC7334A2C}" srcOrd="0" destOrd="0" presId="urn:microsoft.com/office/officeart/2008/layout/PictureAccentBlocks"/>
    <dgm:cxn modelId="{37638DF9-2F37-4841-90F8-26C2E6A2F300}" type="presParOf" srcId="{1D937A85-3D2C-4662-BA96-86EFC7334A2C}" destId="{6F48AF2D-417A-4F6C-8829-E94F4D947F4F}" srcOrd="0" destOrd="0" presId="urn:microsoft.com/office/officeart/2008/layout/PictureAccentBlocks"/>
    <dgm:cxn modelId="{F7FEAA05-80D7-475E-8601-AF2411BC0ADB}" type="presParOf" srcId="{1D937A85-3D2C-4662-BA96-86EFC7334A2C}" destId="{2F0AC2D2-74AC-43C3-A909-A7B438405AAE}" srcOrd="1" destOrd="0" presId="urn:microsoft.com/office/officeart/2008/layout/PictureAccentBlocks"/>
    <dgm:cxn modelId="{ABC210D5-0CE2-42E3-A3C8-04D31F369FDE}" type="presParOf" srcId="{B2DE283E-7140-4527-B134-5EBB816111AC}" destId="{657FC986-417D-4C99-83DD-BA33022B49B0}" srcOrd="1" destOrd="0" presId="urn:microsoft.com/office/officeart/2008/layout/PictureAccentBlocks"/>
    <dgm:cxn modelId="{56B373B8-4C99-4919-8AB5-324705018090}" type="presParOf" srcId="{B2DE283E-7140-4527-B134-5EBB816111AC}" destId="{56C0B02A-3238-47E0-B215-AC2294F1F314}" srcOrd="2" destOrd="0" presId="urn:microsoft.com/office/officeart/2008/layout/PictureAccentBlocks"/>
    <dgm:cxn modelId="{ED98DE05-C773-46AA-A353-45E280C15E02}" type="presParOf" srcId="{56C0B02A-3238-47E0-B215-AC2294F1F314}" destId="{BB11CDE4-2A24-4992-A381-AB81873F29DE}" srcOrd="0" destOrd="0" presId="urn:microsoft.com/office/officeart/2008/layout/PictureAccentBlocks"/>
    <dgm:cxn modelId="{5A0CB390-7B5C-4024-AE97-865D06933F85}" type="presParOf" srcId="{56C0B02A-3238-47E0-B215-AC2294F1F314}" destId="{C878D9C5-5711-4127-801C-BE1C201F2B73}" srcOrd="1" destOrd="0" presId="urn:microsoft.com/office/officeart/2008/layout/PictureAccentBlocks"/>
    <dgm:cxn modelId="{CB8396BD-58B1-4769-A784-03EDFA8045E0}" type="presParOf" srcId="{B2DE283E-7140-4527-B134-5EBB816111AC}" destId="{14592F98-545F-43FF-9F01-326D70E3D2B4}" srcOrd="3" destOrd="0" presId="urn:microsoft.com/office/officeart/2008/layout/PictureAccentBlocks"/>
    <dgm:cxn modelId="{724EC483-C321-4677-A918-71EA2404629F}" type="presParOf" srcId="{B2DE283E-7140-4527-B134-5EBB816111AC}" destId="{29A457A8-55E4-429E-AA7E-438D59D94A56}" srcOrd="4" destOrd="0" presId="urn:microsoft.com/office/officeart/2008/layout/PictureAccentBlocks"/>
    <dgm:cxn modelId="{A78FB077-84A8-432E-94C9-D764CDBBA361}" type="presParOf" srcId="{29A457A8-55E4-429E-AA7E-438D59D94A56}" destId="{F850CFF5-A37B-420F-A724-170329C86427}" srcOrd="0" destOrd="0" presId="urn:microsoft.com/office/officeart/2008/layout/PictureAccentBlocks"/>
    <dgm:cxn modelId="{C967870E-9FF8-42F9-88BC-C2F4827704F6}" type="presParOf" srcId="{29A457A8-55E4-429E-AA7E-438D59D94A56}" destId="{A05FD99F-6308-4AF5-AA31-08C0523BA1D6}" srcOrd="1" destOrd="0" presId="urn:microsoft.com/office/officeart/2008/layout/PictureAccentBlocks"/>
    <dgm:cxn modelId="{3539FD8A-FBFB-474C-9659-4470C939B570}" type="presParOf" srcId="{B2DE283E-7140-4527-B134-5EBB816111AC}" destId="{691E1AEF-09DC-432A-BDAF-E9CFE83ACF46}" srcOrd="5" destOrd="0" presId="urn:microsoft.com/office/officeart/2008/layout/PictureAccentBlocks"/>
    <dgm:cxn modelId="{007C53A5-ABEF-4FB5-B0B9-A04704F8B702}" type="presParOf" srcId="{B2DE283E-7140-4527-B134-5EBB816111AC}" destId="{5BE109D5-71D0-4949-878A-39C9545FCBF4}" srcOrd="6" destOrd="0" presId="urn:microsoft.com/office/officeart/2008/layout/PictureAccentBlocks"/>
    <dgm:cxn modelId="{D48D8DDE-CCE0-42B8-9E76-714C632D00C4}" type="presParOf" srcId="{5BE109D5-71D0-4949-878A-39C9545FCBF4}" destId="{96CDEB47-A12E-4B48-A044-2DD7DC7CFAA6}" srcOrd="0" destOrd="0" presId="urn:microsoft.com/office/officeart/2008/layout/PictureAccentBlocks"/>
    <dgm:cxn modelId="{F8BB04D4-C70F-47C9-BF55-4160420920F0}" type="presParOf" srcId="{5BE109D5-71D0-4949-878A-39C9545FCBF4}" destId="{C40FCF56-FEC2-454C-83E1-712DA219E911}" srcOrd="1" destOrd="0" presId="urn:microsoft.com/office/officeart/2008/layout/PictureAccentBlocks"/>
    <dgm:cxn modelId="{22E8FEC0-FFF2-4A2F-8666-1B435A71EF97}" type="presParOf" srcId="{B2DE283E-7140-4527-B134-5EBB816111AC}" destId="{BCEBD1DF-4462-4724-8F88-12E1639A49CE}" srcOrd="7" destOrd="0" presId="urn:microsoft.com/office/officeart/2008/layout/PictureAccentBlocks"/>
    <dgm:cxn modelId="{DC817F3F-475C-4D40-8208-3962D6DB9313}" type="presParOf" srcId="{B2DE283E-7140-4527-B134-5EBB816111AC}" destId="{3681F9E4-3B06-41D9-BC1F-98B288D71C47}" srcOrd="8" destOrd="0" presId="urn:microsoft.com/office/officeart/2008/layout/PictureAccentBlocks"/>
    <dgm:cxn modelId="{39725A25-5D6A-49E4-9D64-77470E1BBDFA}" type="presParOf" srcId="{3681F9E4-3B06-41D9-BC1F-98B288D71C47}" destId="{C955EBD8-C94B-43FE-8162-4005FE83ADA7}" srcOrd="0" destOrd="0" presId="urn:microsoft.com/office/officeart/2008/layout/PictureAccentBlocks"/>
    <dgm:cxn modelId="{0EE6E884-12C9-4CBF-A445-B0C0ACE04001}" type="presParOf" srcId="{3681F9E4-3B06-41D9-BC1F-98B288D71C47}" destId="{FE15A9DD-0603-45AD-9552-6769079D9606}" srcOrd="1" destOrd="0" presId="urn:microsoft.com/office/officeart/2008/layout/PictureAccentBlocks"/>
    <dgm:cxn modelId="{30B10FCF-0124-4149-8CA5-F89329D8DCF1}" type="presParOf" srcId="{B2DE283E-7140-4527-B134-5EBB816111AC}" destId="{52A2370B-85EF-4FAA-83CE-EC10001E6056}" srcOrd="9" destOrd="0" presId="urn:microsoft.com/office/officeart/2008/layout/PictureAccentBlocks"/>
    <dgm:cxn modelId="{A5CBA893-4722-432B-B160-204AA5CD0E1A}" type="presParOf" srcId="{B2DE283E-7140-4527-B134-5EBB816111AC}" destId="{216E484A-21AA-4909-8E55-0EEB29942F0E}" srcOrd="10" destOrd="0" presId="urn:microsoft.com/office/officeart/2008/layout/PictureAccentBlocks"/>
    <dgm:cxn modelId="{B3A6E3B1-31EA-4CBB-B740-252AFF234D55}" type="presParOf" srcId="{216E484A-21AA-4909-8E55-0EEB29942F0E}" destId="{E3D9A71A-E145-46A0-9510-0A49E2E663B9}" srcOrd="0" destOrd="0" presId="urn:microsoft.com/office/officeart/2008/layout/PictureAccentBlocks"/>
    <dgm:cxn modelId="{7352162A-0AED-4B24-B639-FD79437BA7CF}" type="presParOf" srcId="{216E484A-21AA-4909-8E55-0EEB29942F0E}" destId="{0192B4AB-4438-431D-AB44-4C8A8A2CC851}" srcOrd="1" destOrd="0" presId="urn:microsoft.com/office/officeart/2008/layout/PictureAccentBlocks"/>
    <dgm:cxn modelId="{1098CEB6-F9D1-43EF-A10C-A86C09605EB3}" type="presParOf" srcId="{B2DE283E-7140-4527-B134-5EBB816111AC}" destId="{5FD5C5DD-9669-49EF-A972-90F3E3F2D9A1}" srcOrd="11" destOrd="0" presId="urn:microsoft.com/office/officeart/2008/layout/PictureAccentBlocks"/>
    <dgm:cxn modelId="{FB0EF2D9-1D07-4048-951B-FF837B97F6AF}" type="presParOf" srcId="{B2DE283E-7140-4527-B134-5EBB816111AC}" destId="{D187F689-1B55-4BEB-9AF8-D7F285E171D7}" srcOrd="12" destOrd="0" presId="urn:microsoft.com/office/officeart/2008/layout/PictureAccentBlocks"/>
    <dgm:cxn modelId="{0DD46441-052B-4C80-AFC9-5AD53E14F63C}" type="presParOf" srcId="{D187F689-1B55-4BEB-9AF8-D7F285E171D7}" destId="{CAFE969C-E2E4-4B14-BFBB-3A332A3DD5B8}" srcOrd="0" destOrd="0" presId="urn:microsoft.com/office/officeart/2008/layout/PictureAccentBlocks"/>
    <dgm:cxn modelId="{2C745C9A-4CE2-4CB2-A672-889DEB7CFCCB}" type="presParOf" srcId="{D187F689-1B55-4BEB-9AF8-D7F285E171D7}" destId="{D767BD89-4E3F-4D0E-BE57-3AE047FE0C3E}" srcOrd="1" destOrd="0" presId="urn:microsoft.com/office/officeart/2008/layout/PictureAccentBlocks"/>
    <dgm:cxn modelId="{EF0312D9-A7D7-4538-97E8-33B5EC26CE09}" type="presParOf" srcId="{B2DE283E-7140-4527-B134-5EBB816111AC}" destId="{A65249A9-17DA-4C30-8AD5-B9CD61F823B1}" srcOrd="13" destOrd="0" presId="urn:microsoft.com/office/officeart/2008/layout/PictureAccentBlocks"/>
    <dgm:cxn modelId="{E3DED40E-7AED-414F-ADBB-E6124373950B}" type="presParOf" srcId="{B2DE283E-7140-4527-B134-5EBB816111AC}" destId="{897014E4-40EF-4AE4-9C92-8D51CAAB9BBE}" srcOrd="14" destOrd="0" presId="urn:microsoft.com/office/officeart/2008/layout/PictureAccentBlocks"/>
    <dgm:cxn modelId="{DC2359B6-E272-45FF-A28D-050BDD5D3360}" type="presParOf" srcId="{897014E4-40EF-4AE4-9C92-8D51CAAB9BBE}" destId="{3CD6BA51-B8FB-4F89-885E-BFFAD8AAE35B}" srcOrd="0" destOrd="0" presId="urn:microsoft.com/office/officeart/2008/layout/PictureAccentBlocks"/>
    <dgm:cxn modelId="{20FD0B5F-2AE5-4372-B9C2-E813B91C5195}" type="presParOf" srcId="{897014E4-40EF-4AE4-9C92-8D51CAAB9BBE}" destId="{6291E231-BE3C-4E72-BE5C-F25BEAEC5518}" srcOrd="1" destOrd="0" presId="urn:microsoft.com/office/officeart/2008/layout/PictureAccent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EC2E0C-A0E7-47A5-8F72-BD9945E30964}" type="doc">
      <dgm:prSet loTypeId="urn:microsoft.com/office/officeart/2005/8/layout/hProcess7" loCatId="list" qsTypeId="urn:microsoft.com/office/officeart/2005/8/quickstyle/simple1" qsCatId="simple" csTypeId="urn:microsoft.com/office/officeart/2005/8/colors/accent0_1" csCatId="mainScheme" phldr="1"/>
      <dgm:spPr/>
      <dgm:t>
        <a:bodyPr/>
        <a:lstStyle/>
        <a:p>
          <a:endParaRPr lang="nl-BE"/>
        </a:p>
      </dgm:t>
    </dgm:pt>
    <dgm:pt modelId="{4D65B1A7-688A-46F1-B084-1F0807808C54}">
      <dgm:prSet phldrT="[Tekst]"/>
      <dgm:spPr/>
      <dgm:t>
        <a:bodyPr/>
        <a:lstStyle/>
        <a:p>
          <a:r>
            <a:rPr lang="el-GR" dirty="0"/>
            <a:t>Ἐκκλησία</a:t>
          </a:r>
          <a:endParaRPr lang="nl-BE" dirty="0"/>
        </a:p>
      </dgm:t>
    </dgm:pt>
    <dgm:pt modelId="{92833E45-45FC-4696-A1F6-7FDC95961606}" type="parTrans" cxnId="{C3B84BCB-3455-43AC-81E3-42A58421DCFA}">
      <dgm:prSet/>
      <dgm:spPr/>
      <dgm:t>
        <a:bodyPr/>
        <a:lstStyle/>
        <a:p>
          <a:endParaRPr lang="nl-BE"/>
        </a:p>
      </dgm:t>
    </dgm:pt>
    <dgm:pt modelId="{6162E6E2-79E9-41D5-8897-C2E18244646C}" type="sibTrans" cxnId="{C3B84BCB-3455-43AC-81E3-42A58421DCFA}">
      <dgm:prSet/>
      <dgm:spPr/>
      <dgm:t>
        <a:bodyPr/>
        <a:lstStyle/>
        <a:p>
          <a:endParaRPr lang="nl-BE"/>
        </a:p>
      </dgm:t>
    </dgm:pt>
    <dgm:pt modelId="{21876C6C-5810-4D52-B4A5-C1FC3DD3221A}">
      <dgm:prSet/>
      <dgm:spPr/>
      <dgm:t>
        <a:bodyPr/>
        <a:lstStyle/>
        <a:p>
          <a:r>
            <a:rPr lang="el-GR" dirty="0"/>
            <a:t>Πόλις</a:t>
          </a:r>
          <a:endParaRPr lang="nl-BE" dirty="0"/>
        </a:p>
      </dgm:t>
    </dgm:pt>
    <dgm:pt modelId="{7061E35C-23CE-45D1-93EF-EAAB7BBE3E11}" type="parTrans" cxnId="{4D5A16F9-733A-4017-BA4D-1E0461E89243}">
      <dgm:prSet/>
      <dgm:spPr/>
      <dgm:t>
        <a:bodyPr/>
        <a:lstStyle/>
        <a:p>
          <a:endParaRPr lang="nl-BE"/>
        </a:p>
      </dgm:t>
    </dgm:pt>
    <dgm:pt modelId="{E72B6E1D-314B-471C-8248-53EF17D1BEB9}" type="sibTrans" cxnId="{4D5A16F9-733A-4017-BA4D-1E0461E89243}">
      <dgm:prSet/>
      <dgm:spPr/>
      <dgm:t>
        <a:bodyPr/>
        <a:lstStyle/>
        <a:p>
          <a:endParaRPr lang="nl-BE"/>
        </a:p>
      </dgm:t>
    </dgm:pt>
    <dgm:pt modelId="{CDB1FABC-AC16-4311-A8A0-1462BCEC9DC1}">
      <dgm:prSet/>
      <dgm:spPr/>
      <dgm:t>
        <a:bodyPr/>
        <a:lstStyle/>
        <a:p>
          <a:r>
            <a:rPr lang="nl-BE" dirty="0" err="1"/>
            <a:t>Κυρι</a:t>
          </a:r>
          <a:r>
            <a:rPr lang="nl-BE" dirty="0"/>
            <a:t>ακός</a:t>
          </a:r>
        </a:p>
      </dgm:t>
    </dgm:pt>
    <dgm:pt modelId="{93F7E33D-D910-4DC8-B529-305A3B163491}" type="parTrans" cxnId="{209B52D9-D73C-4942-B5FF-6B616BC5F28A}">
      <dgm:prSet/>
      <dgm:spPr/>
      <dgm:t>
        <a:bodyPr/>
        <a:lstStyle/>
        <a:p>
          <a:endParaRPr lang="nl-BE"/>
        </a:p>
      </dgm:t>
    </dgm:pt>
    <dgm:pt modelId="{D382C818-76FD-40B4-B9BC-C1CF50C6638D}" type="sibTrans" cxnId="{209B52D9-D73C-4942-B5FF-6B616BC5F28A}">
      <dgm:prSet/>
      <dgm:spPr/>
      <dgm:t>
        <a:bodyPr/>
        <a:lstStyle/>
        <a:p>
          <a:endParaRPr lang="nl-BE"/>
        </a:p>
      </dgm:t>
    </dgm:pt>
    <dgm:pt modelId="{22BC184E-CE30-485B-92AB-39A2F24C5498}">
      <dgm:prSet phldrT="[Tekst]"/>
      <dgm:spPr/>
      <dgm:t>
        <a:bodyPr/>
        <a:lstStyle/>
        <a:p>
          <a:r>
            <a:rPr lang="nl-BE" i="1" dirty="0" err="1"/>
            <a:t>Ekklésia</a:t>
          </a:r>
          <a:endParaRPr lang="nl-BE" i="1" dirty="0"/>
        </a:p>
      </dgm:t>
    </dgm:pt>
    <dgm:pt modelId="{F00D24C3-AB63-43FA-BE45-89DBA5CEC2A8}" type="parTrans" cxnId="{F70DE420-970A-43FD-9482-C0EA398134AC}">
      <dgm:prSet/>
      <dgm:spPr/>
      <dgm:t>
        <a:bodyPr/>
        <a:lstStyle/>
        <a:p>
          <a:endParaRPr lang="nl-BE"/>
        </a:p>
      </dgm:t>
    </dgm:pt>
    <dgm:pt modelId="{A5C6A7F5-B5A7-4C36-8D70-2DD61B1AAAC0}" type="sibTrans" cxnId="{F70DE420-970A-43FD-9482-C0EA398134AC}">
      <dgm:prSet/>
      <dgm:spPr/>
      <dgm:t>
        <a:bodyPr/>
        <a:lstStyle/>
        <a:p>
          <a:endParaRPr lang="nl-BE"/>
        </a:p>
      </dgm:t>
    </dgm:pt>
    <dgm:pt modelId="{011D7BCD-4312-4F60-8AA0-057272B3F59F}">
      <dgm:prSet/>
      <dgm:spPr/>
      <dgm:t>
        <a:bodyPr/>
        <a:lstStyle/>
        <a:p>
          <a:r>
            <a:rPr lang="nl-BE" i="1" dirty="0"/>
            <a:t>Polis</a:t>
          </a:r>
        </a:p>
      </dgm:t>
    </dgm:pt>
    <dgm:pt modelId="{B7EA2142-8443-4A5F-A31A-F34BEE847DF8}" type="parTrans" cxnId="{33C0A22E-0416-4107-BA2B-A8F11B78F06D}">
      <dgm:prSet/>
      <dgm:spPr/>
      <dgm:t>
        <a:bodyPr/>
        <a:lstStyle/>
        <a:p>
          <a:endParaRPr lang="nl-BE"/>
        </a:p>
      </dgm:t>
    </dgm:pt>
    <dgm:pt modelId="{3162B534-340D-4F5A-AE12-80FF0BA500FC}" type="sibTrans" cxnId="{33C0A22E-0416-4107-BA2B-A8F11B78F06D}">
      <dgm:prSet/>
      <dgm:spPr/>
      <dgm:t>
        <a:bodyPr/>
        <a:lstStyle/>
        <a:p>
          <a:endParaRPr lang="nl-BE"/>
        </a:p>
      </dgm:t>
    </dgm:pt>
    <dgm:pt modelId="{047C8C3A-92CA-41FD-A52D-D30E5BD80D1D}">
      <dgm:prSet/>
      <dgm:spPr/>
      <dgm:t>
        <a:bodyPr/>
        <a:lstStyle/>
        <a:p>
          <a:r>
            <a:rPr lang="nl-BE" i="1" dirty="0" err="1"/>
            <a:t>Kyriakos</a:t>
          </a:r>
          <a:endParaRPr lang="nl-BE" i="1" dirty="0"/>
        </a:p>
      </dgm:t>
    </dgm:pt>
    <dgm:pt modelId="{F8F8BD32-9F1B-4B0D-9358-5A8984437021}" type="parTrans" cxnId="{D32C4446-E2F4-423F-97C1-D6751B644B42}">
      <dgm:prSet/>
      <dgm:spPr/>
      <dgm:t>
        <a:bodyPr/>
        <a:lstStyle/>
        <a:p>
          <a:endParaRPr lang="nl-BE"/>
        </a:p>
      </dgm:t>
    </dgm:pt>
    <dgm:pt modelId="{F7E952F4-449E-4637-A3B7-9B00F4BE7980}" type="sibTrans" cxnId="{D32C4446-E2F4-423F-97C1-D6751B644B42}">
      <dgm:prSet/>
      <dgm:spPr/>
      <dgm:t>
        <a:bodyPr/>
        <a:lstStyle/>
        <a:p>
          <a:endParaRPr lang="nl-BE"/>
        </a:p>
      </dgm:t>
    </dgm:pt>
    <dgm:pt modelId="{F3D8F514-91A4-4AEF-AB27-153982D1C2C0}">
      <dgm:prSet phldrT="[Tekst]"/>
      <dgm:spPr/>
      <dgm:t>
        <a:bodyPr/>
        <a:lstStyle/>
        <a:p>
          <a:br>
            <a:rPr lang="nl-BE" dirty="0"/>
          </a:br>
          <a:br>
            <a:rPr lang="nl-BE" dirty="0"/>
          </a:br>
          <a:br>
            <a:rPr lang="nl-BE" dirty="0"/>
          </a:br>
          <a:br>
            <a:rPr lang="nl-BE" dirty="0"/>
          </a:br>
          <a:r>
            <a:rPr lang="nl-BE" dirty="0"/>
            <a:t>Nadruk op  bijeenkomst</a:t>
          </a:r>
        </a:p>
      </dgm:t>
    </dgm:pt>
    <dgm:pt modelId="{6AC5FB01-09A4-4AB7-BE02-3E8FB3190C86}" type="parTrans" cxnId="{DCC90EF3-2A3D-4419-8A3A-F6E9DE8ED34F}">
      <dgm:prSet/>
      <dgm:spPr/>
      <dgm:t>
        <a:bodyPr/>
        <a:lstStyle/>
        <a:p>
          <a:endParaRPr lang="nl-BE"/>
        </a:p>
      </dgm:t>
    </dgm:pt>
    <dgm:pt modelId="{AA5A3668-04D5-4824-B508-20A33BF3FD08}" type="sibTrans" cxnId="{DCC90EF3-2A3D-4419-8A3A-F6E9DE8ED34F}">
      <dgm:prSet/>
      <dgm:spPr/>
      <dgm:t>
        <a:bodyPr/>
        <a:lstStyle/>
        <a:p>
          <a:endParaRPr lang="nl-BE"/>
        </a:p>
      </dgm:t>
    </dgm:pt>
    <dgm:pt modelId="{44A29659-6C9A-4BE4-935C-207735887ABA}">
      <dgm:prSet/>
      <dgm:spPr/>
      <dgm:t>
        <a:bodyPr/>
        <a:lstStyle/>
        <a:p>
          <a:br>
            <a:rPr lang="nl-BE" dirty="0"/>
          </a:br>
          <a:br>
            <a:rPr lang="nl-BE" dirty="0"/>
          </a:br>
          <a:br>
            <a:rPr lang="nl-BE" dirty="0"/>
          </a:br>
          <a:br>
            <a:rPr lang="nl-BE" dirty="0"/>
          </a:br>
          <a:r>
            <a:rPr lang="nl-BE" dirty="0"/>
            <a:t>Nadruk op levenswijze</a:t>
          </a:r>
        </a:p>
      </dgm:t>
    </dgm:pt>
    <dgm:pt modelId="{1DDF94E6-AA6C-46D1-9633-B1C5BFCD461D}" type="parTrans" cxnId="{39332C12-A98B-4E0E-9172-6C3806806CD3}">
      <dgm:prSet/>
      <dgm:spPr/>
      <dgm:t>
        <a:bodyPr/>
        <a:lstStyle/>
        <a:p>
          <a:endParaRPr lang="nl-BE"/>
        </a:p>
      </dgm:t>
    </dgm:pt>
    <dgm:pt modelId="{6C39A268-3042-4DA3-AC48-1ED608E26276}" type="sibTrans" cxnId="{39332C12-A98B-4E0E-9172-6C3806806CD3}">
      <dgm:prSet/>
      <dgm:spPr/>
      <dgm:t>
        <a:bodyPr/>
        <a:lstStyle/>
        <a:p>
          <a:endParaRPr lang="nl-BE"/>
        </a:p>
      </dgm:t>
    </dgm:pt>
    <dgm:pt modelId="{6949BEA9-24E1-46F8-B01C-A500AA064DC1}">
      <dgm:prSet/>
      <dgm:spPr/>
      <dgm:t>
        <a:bodyPr/>
        <a:lstStyle/>
        <a:p>
          <a:br>
            <a:rPr lang="nl-BE" dirty="0"/>
          </a:br>
          <a:br>
            <a:rPr lang="nl-BE" dirty="0"/>
          </a:br>
          <a:br>
            <a:rPr lang="nl-BE" dirty="0"/>
          </a:br>
          <a:br>
            <a:rPr lang="nl-BE" dirty="0"/>
          </a:br>
          <a:r>
            <a:rPr lang="nl-BE" dirty="0"/>
            <a:t>Nadruk op relatie</a:t>
          </a:r>
          <a:br>
            <a:rPr lang="nl-BE" dirty="0"/>
          </a:br>
          <a:endParaRPr lang="nl-BE" dirty="0"/>
        </a:p>
      </dgm:t>
    </dgm:pt>
    <dgm:pt modelId="{967BA0A0-9888-4787-9AD0-7C4A94B7A3D0}" type="parTrans" cxnId="{B72F4676-B8C2-49E5-A8E9-00CE22331CE1}">
      <dgm:prSet/>
      <dgm:spPr/>
      <dgm:t>
        <a:bodyPr/>
        <a:lstStyle/>
        <a:p>
          <a:endParaRPr lang="nl-BE"/>
        </a:p>
      </dgm:t>
    </dgm:pt>
    <dgm:pt modelId="{55BF1D29-B000-4C3F-AFA5-A675A34E823E}" type="sibTrans" cxnId="{B72F4676-B8C2-49E5-A8E9-00CE22331CE1}">
      <dgm:prSet/>
      <dgm:spPr/>
      <dgm:t>
        <a:bodyPr/>
        <a:lstStyle/>
        <a:p>
          <a:endParaRPr lang="nl-BE"/>
        </a:p>
      </dgm:t>
    </dgm:pt>
    <dgm:pt modelId="{7920B893-DBC0-49F1-B33E-E6C3E61B49F5}" type="pres">
      <dgm:prSet presAssocID="{E8EC2E0C-A0E7-47A5-8F72-BD9945E30964}" presName="Name0" presStyleCnt="0">
        <dgm:presLayoutVars>
          <dgm:dir/>
          <dgm:animLvl val="lvl"/>
          <dgm:resizeHandles val="exact"/>
        </dgm:presLayoutVars>
      </dgm:prSet>
      <dgm:spPr/>
    </dgm:pt>
    <dgm:pt modelId="{BD9F6BE2-B99A-4A7A-B65C-CBF2EFA7B08D}" type="pres">
      <dgm:prSet presAssocID="{4D65B1A7-688A-46F1-B084-1F0807808C54}" presName="compositeNode" presStyleCnt="0">
        <dgm:presLayoutVars>
          <dgm:bulletEnabled val="1"/>
        </dgm:presLayoutVars>
      </dgm:prSet>
      <dgm:spPr/>
    </dgm:pt>
    <dgm:pt modelId="{7C78149D-170E-48E7-B8E0-BBF5946F771F}" type="pres">
      <dgm:prSet presAssocID="{4D65B1A7-688A-46F1-B084-1F0807808C54}" presName="bgRect" presStyleLbl="node1" presStyleIdx="0" presStyleCnt="3"/>
      <dgm:spPr/>
    </dgm:pt>
    <dgm:pt modelId="{E97E522C-4BBD-41FA-A1E1-C78C06730723}" type="pres">
      <dgm:prSet presAssocID="{4D65B1A7-688A-46F1-B084-1F0807808C54}" presName="parentNode" presStyleLbl="node1" presStyleIdx="0" presStyleCnt="3">
        <dgm:presLayoutVars>
          <dgm:chMax val="0"/>
          <dgm:bulletEnabled val="1"/>
        </dgm:presLayoutVars>
      </dgm:prSet>
      <dgm:spPr/>
    </dgm:pt>
    <dgm:pt modelId="{AFADA1B9-15B3-4374-817D-11574CB6108F}" type="pres">
      <dgm:prSet presAssocID="{4D65B1A7-688A-46F1-B084-1F0807808C54}" presName="childNode" presStyleLbl="node1" presStyleIdx="0" presStyleCnt="3">
        <dgm:presLayoutVars>
          <dgm:bulletEnabled val="1"/>
        </dgm:presLayoutVars>
      </dgm:prSet>
      <dgm:spPr/>
    </dgm:pt>
    <dgm:pt modelId="{EA7707E1-1163-4953-B532-964D5DA25160}" type="pres">
      <dgm:prSet presAssocID="{6162E6E2-79E9-41D5-8897-C2E18244646C}" presName="hSp" presStyleCnt="0"/>
      <dgm:spPr/>
    </dgm:pt>
    <dgm:pt modelId="{833C3D4D-CF83-4553-9387-49F62FED7B1E}" type="pres">
      <dgm:prSet presAssocID="{6162E6E2-79E9-41D5-8897-C2E18244646C}" presName="vProcSp" presStyleCnt="0"/>
      <dgm:spPr/>
    </dgm:pt>
    <dgm:pt modelId="{1B390DC1-2827-48B4-B242-6C432CE24F27}" type="pres">
      <dgm:prSet presAssocID="{6162E6E2-79E9-41D5-8897-C2E18244646C}" presName="vSp1" presStyleCnt="0"/>
      <dgm:spPr/>
    </dgm:pt>
    <dgm:pt modelId="{BB9B3DB0-5753-4C12-9FEE-B89A728993EC}" type="pres">
      <dgm:prSet presAssocID="{6162E6E2-79E9-41D5-8897-C2E18244646C}" presName="simulatedConn" presStyleLbl="solidFgAcc1" presStyleIdx="0" presStyleCnt="2"/>
      <dgm:spPr/>
    </dgm:pt>
    <dgm:pt modelId="{81DF911A-F31D-4D97-A78E-3C16C39AAD2C}" type="pres">
      <dgm:prSet presAssocID="{6162E6E2-79E9-41D5-8897-C2E18244646C}" presName="vSp2" presStyleCnt="0"/>
      <dgm:spPr/>
    </dgm:pt>
    <dgm:pt modelId="{90826335-7B36-451D-8BD6-12CEB535C8DA}" type="pres">
      <dgm:prSet presAssocID="{6162E6E2-79E9-41D5-8897-C2E18244646C}" presName="sibTrans" presStyleCnt="0"/>
      <dgm:spPr/>
    </dgm:pt>
    <dgm:pt modelId="{0CF2EF74-7811-4434-B1FF-DFB9B883E6B1}" type="pres">
      <dgm:prSet presAssocID="{21876C6C-5810-4D52-B4A5-C1FC3DD3221A}" presName="compositeNode" presStyleCnt="0">
        <dgm:presLayoutVars>
          <dgm:bulletEnabled val="1"/>
        </dgm:presLayoutVars>
      </dgm:prSet>
      <dgm:spPr/>
    </dgm:pt>
    <dgm:pt modelId="{3F77BA5B-2B8B-4A98-A003-FD3A0B173576}" type="pres">
      <dgm:prSet presAssocID="{21876C6C-5810-4D52-B4A5-C1FC3DD3221A}" presName="bgRect" presStyleLbl="node1" presStyleIdx="1" presStyleCnt="3"/>
      <dgm:spPr/>
    </dgm:pt>
    <dgm:pt modelId="{0906D7BB-4B51-46DF-B830-D8FD68D03178}" type="pres">
      <dgm:prSet presAssocID="{21876C6C-5810-4D52-B4A5-C1FC3DD3221A}" presName="parentNode" presStyleLbl="node1" presStyleIdx="1" presStyleCnt="3">
        <dgm:presLayoutVars>
          <dgm:chMax val="0"/>
          <dgm:bulletEnabled val="1"/>
        </dgm:presLayoutVars>
      </dgm:prSet>
      <dgm:spPr/>
    </dgm:pt>
    <dgm:pt modelId="{8CCF6418-9942-4065-B870-A6B83C1F2A00}" type="pres">
      <dgm:prSet presAssocID="{21876C6C-5810-4D52-B4A5-C1FC3DD3221A}" presName="childNode" presStyleLbl="node1" presStyleIdx="1" presStyleCnt="3">
        <dgm:presLayoutVars>
          <dgm:bulletEnabled val="1"/>
        </dgm:presLayoutVars>
      </dgm:prSet>
      <dgm:spPr/>
    </dgm:pt>
    <dgm:pt modelId="{DC3B56F6-263B-4A7F-B87B-F7801BC1AF57}" type="pres">
      <dgm:prSet presAssocID="{E72B6E1D-314B-471C-8248-53EF17D1BEB9}" presName="hSp" presStyleCnt="0"/>
      <dgm:spPr/>
    </dgm:pt>
    <dgm:pt modelId="{71BC848B-9776-46F6-B01F-F65C2BE9DF96}" type="pres">
      <dgm:prSet presAssocID="{E72B6E1D-314B-471C-8248-53EF17D1BEB9}" presName="vProcSp" presStyleCnt="0"/>
      <dgm:spPr/>
    </dgm:pt>
    <dgm:pt modelId="{B8A81276-8107-48DF-B505-124A405B1159}" type="pres">
      <dgm:prSet presAssocID="{E72B6E1D-314B-471C-8248-53EF17D1BEB9}" presName="vSp1" presStyleCnt="0"/>
      <dgm:spPr/>
    </dgm:pt>
    <dgm:pt modelId="{3AE51E3A-B13B-4692-B5D6-3E1AE53B35A2}" type="pres">
      <dgm:prSet presAssocID="{E72B6E1D-314B-471C-8248-53EF17D1BEB9}" presName="simulatedConn" presStyleLbl="solidFgAcc1" presStyleIdx="1" presStyleCnt="2"/>
      <dgm:spPr/>
    </dgm:pt>
    <dgm:pt modelId="{3FB0AC63-9FC4-4558-B42A-8F559662A819}" type="pres">
      <dgm:prSet presAssocID="{E72B6E1D-314B-471C-8248-53EF17D1BEB9}" presName="vSp2" presStyleCnt="0"/>
      <dgm:spPr/>
    </dgm:pt>
    <dgm:pt modelId="{70EFBCFF-CCE5-4312-B6F9-4BE8F6AA1179}" type="pres">
      <dgm:prSet presAssocID="{E72B6E1D-314B-471C-8248-53EF17D1BEB9}" presName="sibTrans" presStyleCnt="0"/>
      <dgm:spPr/>
    </dgm:pt>
    <dgm:pt modelId="{7B288BA6-6C46-4DB6-9EC8-FECDDA9F2446}" type="pres">
      <dgm:prSet presAssocID="{CDB1FABC-AC16-4311-A8A0-1462BCEC9DC1}" presName="compositeNode" presStyleCnt="0">
        <dgm:presLayoutVars>
          <dgm:bulletEnabled val="1"/>
        </dgm:presLayoutVars>
      </dgm:prSet>
      <dgm:spPr/>
    </dgm:pt>
    <dgm:pt modelId="{BF0AC2EA-6475-4EDC-9499-7F994F9AB807}" type="pres">
      <dgm:prSet presAssocID="{CDB1FABC-AC16-4311-A8A0-1462BCEC9DC1}" presName="bgRect" presStyleLbl="node1" presStyleIdx="2" presStyleCnt="3"/>
      <dgm:spPr/>
    </dgm:pt>
    <dgm:pt modelId="{3F76360C-4D5C-44E6-AFA9-A71C4E13D264}" type="pres">
      <dgm:prSet presAssocID="{CDB1FABC-AC16-4311-A8A0-1462BCEC9DC1}" presName="parentNode" presStyleLbl="node1" presStyleIdx="2" presStyleCnt="3">
        <dgm:presLayoutVars>
          <dgm:chMax val="0"/>
          <dgm:bulletEnabled val="1"/>
        </dgm:presLayoutVars>
      </dgm:prSet>
      <dgm:spPr/>
    </dgm:pt>
    <dgm:pt modelId="{8A496FB5-619A-4C0E-9C2B-BC168D633454}" type="pres">
      <dgm:prSet presAssocID="{CDB1FABC-AC16-4311-A8A0-1462BCEC9DC1}" presName="childNode" presStyleLbl="node1" presStyleIdx="2" presStyleCnt="3">
        <dgm:presLayoutVars>
          <dgm:bulletEnabled val="1"/>
        </dgm:presLayoutVars>
      </dgm:prSet>
      <dgm:spPr/>
    </dgm:pt>
  </dgm:ptLst>
  <dgm:cxnLst>
    <dgm:cxn modelId="{FF976F00-26C5-47E1-8A9D-ADCC1C748B6A}" type="presOf" srcId="{22BC184E-CE30-485B-92AB-39A2F24C5498}" destId="{AFADA1B9-15B3-4374-817D-11574CB6108F}" srcOrd="0" destOrd="0" presId="urn:microsoft.com/office/officeart/2005/8/layout/hProcess7"/>
    <dgm:cxn modelId="{39332C12-A98B-4E0E-9172-6C3806806CD3}" srcId="{21876C6C-5810-4D52-B4A5-C1FC3DD3221A}" destId="{44A29659-6C9A-4BE4-935C-207735887ABA}" srcOrd="1" destOrd="0" parTransId="{1DDF94E6-AA6C-46D1-9633-B1C5BFCD461D}" sibTransId="{6C39A268-3042-4DA3-AC48-1ED608E26276}"/>
    <dgm:cxn modelId="{F70DE420-970A-43FD-9482-C0EA398134AC}" srcId="{4D65B1A7-688A-46F1-B084-1F0807808C54}" destId="{22BC184E-CE30-485B-92AB-39A2F24C5498}" srcOrd="0" destOrd="0" parTransId="{F00D24C3-AB63-43FA-BE45-89DBA5CEC2A8}" sibTransId="{A5C6A7F5-B5A7-4C36-8D70-2DD61B1AAAC0}"/>
    <dgm:cxn modelId="{33C0A22E-0416-4107-BA2B-A8F11B78F06D}" srcId="{21876C6C-5810-4D52-B4A5-C1FC3DD3221A}" destId="{011D7BCD-4312-4F60-8AA0-057272B3F59F}" srcOrd="0" destOrd="0" parTransId="{B7EA2142-8443-4A5F-A31A-F34BEE847DF8}" sibTransId="{3162B534-340D-4F5A-AE12-80FF0BA500FC}"/>
    <dgm:cxn modelId="{D32C4446-E2F4-423F-97C1-D6751B644B42}" srcId="{CDB1FABC-AC16-4311-A8A0-1462BCEC9DC1}" destId="{047C8C3A-92CA-41FD-A52D-D30E5BD80D1D}" srcOrd="0" destOrd="0" parTransId="{F8F8BD32-9F1B-4B0D-9358-5A8984437021}" sibTransId="{F7E952F4-449E-4637-A3B7-9B00F4BE7980}"/>
    <dgm:cxn modelId="{A0923E6A-9918-4D38-8DDD-D42235A858A9}" type="presOf" srcId="{6949BEA9-24E1-46F8-B01C-A500AA064DC1}" destId="{8A496FB5-619A-4C0E-9C2B-BC168D633454}" srcOrd="0" destOrd="1" presId="urn:microsoft.com/office/officeart/2005/8/layout/hProcess7"/>
    <dgm:cxn modelId="{991EC96F-EAFC-4A5D-8336-F566D6FDBD40}" type="presOf" srcId="{047C8C3A-92CA-41FD-A52D-D30E5BD80D1D}" destId="{8A496FB5-619A-4C0E-9C2B-BC168D633454}" srcOrd="0" destOrd="0" presId="urn:microsoft.com/office/officeart/2005/8/layout/hProcess7"/>
    <dgm:cxn modelId="{4ABCB652-CB6F-4FF2-A07C-24D139556C98}" type="presOf" srcId="{CDB1FABC-AC16-4311-A8A0-1462BCEC9DC1}" destId="{3F76360C-4D5C-44E6-AFA9-A71C4E13D264}" srcOrd="1" destOrd="0" presId="urn:microsoft.com/office/officeart/2005/8/layout/hProcess7"/>
    <dgm:cxn modelId="{B72F4676-B8C2-49E5-A8E9-00CE22331CE1}" srcId="{CDB1FABC-AC16-4311-A8A0-1462BCEC9DC1}" destId="{6949BEA9-24E1-46F8-B01C-A500AA064DC1}" srcOrd="1" destOrd="0" parTransId="{967BA0A0-9888-4787-9AD0-7C4A94B7A3D0}" sibTransId="{55BF1D29-B000-4C3F-AFA5-A675A34E823E}"/>
    <dgm:cxn modelId="{CCFAD887-7037-4087-86ED-24594DB488F5}" type="presOf" srcId="{4D65B1A7-688A-46F1-B084-1F0807808C54}" destId="{7C78149D-170E-48E7-B8E0-BBF5946F771F}" srcOrd="0" destOrd="0" presId="urn:microsoft.com/office/officeart/2005/8/layout/hProcess7"/>
    <dgm:cxn modelId="{D341B489-C0F3-4AE3-AC5C-BDE2D18EB5F4}" type="presOf" srcId="{4D65B1A7-688A-46F1-B084-1F0807808C54}" destId="{E97E522C-4BBD-41FA-A1E1-C78C06730723}" srcOrd="1" destOrd="0" presId="urn:microsoft.com/office/officeart/2005/8/layout/hProcess7"/>
    <dgm:cxn modelId="{7707CD89-A72D-4DCB-9D88-A31A1012ED03}" type="presOf" srcId="{21876C6C-5810-4D52-B4A5-C1FC3DD3221A}" destId="{3F77BA5B-2B8B-4A98-A003-FD3A0B173576}" srcOrd="0" destOrd="0" presId="urn:microsoft.com/office/officeart/2005/8/layout/hProcess7"/>
    <dgm:cxn modelId="{E8236C92-615E-4943-85DD-1852B59505A0}" type="presOf" srcId="{F3D8F514-91A4-4AEF-AB27-153982D1C2C0}" destId="{AFADA1B9-15B3-4374-817D-11574CB6108F}" srcOrd="0" destOrd="1" presId="urn:microsoft.com/office/officeart/2005/8/layout/hProcess7"/>
    <dgm:cxn modelId="{C8F47798-BF8D-4F99-BBF4-4A6EA8744AFA}" type="presOf" srcId="{21876C6C-5810-4D52-B4A5-C1FC3DD3221A}" destId="{0906D7BB-4B51-46DF-B830-D8FD68D03178}" srcOrd="1" destOrd="0" presId="urn:microsoft.com/office/officeart/2005/8/layout/hProcess7"/>
    <dgm:cxn modelId="{A81549A5-FFA6-49D1-ACE2-D21FBD0BE754}" type="presOf" srcId="{44A29659-6C9A-4BE4-935C-207735887ABA}" destId="{8CCF6418-9942-4065-B870-A6B83C1F2A00}" srcOrd="0" destOrd="1" presId="urn:microsoft.com/office/officeart/2005/8/layout/hProcess7"/>
    <dgm:cxn modelId="{49265EAA-1225-4341-BB6A-D1653269FE89}" type="presOf" srcId="{E8EC2E0C-A0E7-47A5-8F72-BD9945E30964}" destId="{7920B893-DBC0-49F1-B33E-E6C3E61B49F5}" srcOrd="0" destOrd="0" presId="urn:microsoft.com/office/officeart/2005/8/layout/hProcess7"/>
    <dgm:cxn modelId="{C3B84BCB-3455-43AC-81E3-42A58421DCFA}" srcId="{E8EC2E0C-A0E7-47A5-8F72-BD9945E30964}" destId="{4D65B1A7-688A-46F1-B084-1F0807808C54}" srcOrd="0" destOrd="0" parTransId="{92833E45-45FC-4696-A1F6-7FDC95961606}" sibTransId="{6162E6E2-79E9-41D5-8897-C2E18244646C}"/>
    <dgm:cxn modelId="{209B52D9-D73C-4942-B5FF-6B616BC5F28A}" srcId="{E8EC2E0C-A0E7-47A5-8F72-BD9945E30964}" destId="{CDB1FABC-AC16-4311-A8A0-1462BCEC9DC1}" srcOrd="2" destOrd="0" parTransId="{93F7E33D-D910-4DC8-B529-305A3B163491}" sibTransId="{D382C818-76FD-40B4-B9BC-C1CF50C6638D}"/>
    <dgm:cxn modelId="{646BF5DC-1E4D-4DE0-84F4-CACB47EDEA24}" type="presOf" srcId="{011D7BCD-4312-4F60-8AA0-057272B3F59F}" destId="{8CCF6418-9942-4065-B870-A6B83C1F2A00}" srcOrd="0" destOrd="0" presId="urn:microsoft.com/office/officeart/2005/8/layout/hProcess7"/>
    <dgm:cxn modelId="{C5F605E7-E8F1-4C27-ABEB-15542FBEBD2C}" type="presOf" srcId="{CDB1FABC-AC16-4311-A8A0-1462BCEC9DC1}" destId="{BF0AC2EA-6475-4EDC-9499-7F994F9AB807}" srcOrd="0" destOrd="0" presId="urn:microsoft.com/office/officeart/2005/8/layout/hProcess7"/>
    <dgm:cxn modelId="{DCC90EF3-2A3D-4419-8A3A-F6E9DE8ED34F}" srcId="{4D65B1A7-688A-46F1-B084-1F0807808C54}" destId="{F3D8F514-91A4-4AEF-AB27-153982D1C2C0}" srcOrd="1" destOrd="0" parTransId="{6AC5FB01-09A4-4AB7-BE02-3E8FB3190C86}" sibTransId="{AA5A3668-04D5-4824-B508-20A33BF3FD08}"/>
    <dgm:cxn modelId="{4D5A16F9-733A-4017-BA4D-1E0461E89243}" srcId="{E8EC2E0C-A0E7-47A5-8F72-BD9945E30964}" destId="{21876C6C-5810-4D52-B4A5-C1FC3DD3221A}" srcOrd="1" destOrd="0" parTransId="{7061E35C-23CE-45D1-93EF-EAAB7BBE3E11}" sibTransId="{E72B6E1D-314B-471C-8248-53EF17D1BEB9}"/>
    <dgm:cxn modelId="{15E794C5-D5EA-48B1-A675-04CD33FD965C}" type="presParOf" srcId="{7920B893-DBC0-49F1-B33E-E6C3E61B49F5}" destId="{BD9F6BE2-B99A-4A7A-B65C-CBF2EFA7B08D}" srcOrd="0" destOrd="0" presId="urn:microsoft.com/office/officeart/2005/8/layout/hProcess7"/>
    <dgm:cxn modelId="{2DC23C17-0F77-46F3-8CA3-91AEFF15C259}" type="presParOf" srcId="{BD9F6BE2-B99A-4A7A-B65C-CBF2EFA7B08D}" destId="{7C78149D-170E-48E7-B8E0-BBF5946F771F}" srcOrd="0" destOrd="0" presId="urn:microsoft.com/office/officeart/2005/8/layout/hProcess7"/>
    <dgm:cxn modelId="{15B7326C-0853-4ECE-8BB1-C5EDE987A8B2}" type="presParOf" srcId="{BD9F6BE2-B99A-4A7A-B65C-CBF2EFA7B08D}" destId="{E97E522C-4BBD-41FA-A1E1-C78C06730723}" srcOrd="1" destOrd="0" presId="urn:microsoft.com/office/officeart/2005/8/layout/hProcess7"/>
    <dgm:cxn modelId="{7AEDC110-C007-41B9-BA90-DAC4B4503633}" type="presParOf" srcId="{BD9F6BE2-B99A-4A7A-B65C-CBF2EFA7B08D}" destId="{AFADA1B9-15B3-4374-817D-11574CB6108F}" srcOrd="2" destOrd="0" presId="urn:microsoft.com/office/officeart/2005/8/layout/hProcess7"/>
    <dgm:cxn modelId="{99459F88-9958-4921-BBB1-5F9AD6B8A30A}" type="presParOf" srcId="{7920B893-DBC0-49F1-B33E-E6C3E61B49F5}" destId="{EA7707E1-1163-4953-B532-964D5DA25160}" srcOrd="1" destOrd="0" presId="urn:microsoft.com/office/officeart/2005/8/layout/hProcess7"/>
    <dgm:cxn modelId="{95449964-AE80-4495-9B7B-D4A748FC4B1E}" type="presParOf" srcId="{7920B893-DBC0-49F1-B33E-E6C3E61B49F5}" destId="{833C3D4D-CF83-4553-9387-49F62FED7B1E}" srcOrd="2" destOrd="0" presId="urn:microsoft.com/office/officeart/2005/8/layout/hProcess7"/>
    <dgm:cxn modelId="{5959A3A5-43D5-4858-8165-F3058D2FD7E9}" type="presParOf" srcId="{833C3D4D-CF83-4553-9387-49F62FED7B1E}" destId="{1B390DC1-2827-48B4-B242-6C432CE24F27}" srcOrd="0" destOrd="0" presId="urn:microsoft.com/office/officeart/2005/8/layout/hProcess7"/>
    <dgm:cxn modelId="{6CA14499-2A83-4517-8656-F867C4FD22C3}" type="presParOf" srcId="{833C3D4D-CF83-4553-9387-49F62FED7B1E}" destId="{BB9B3DB0-5753-4C12-9FEE-B89A728993EC}" srcOrd="1" destOrd="0" presId="urn:microsoft.com/office/officeart/2005/8/layout/hProcess7"/>
    <dgm:cxn modelId="{76B19ECC-331C-40D5-8902-1DD047AA9A37}" type="presParOf" srcId="{833C3D4D-CF83-4553-9387-49F62FED7B1E}" destId="{81DF911A-F31D-4D97-A78E-3C16C39AAD2C}" srcOrd="2" destOrd="0" presId="urn:microsoft.com/office/officeart/2005/8/layout/hProcess7"/>
    <dgm:cxn modelId="{6CD510AF-A3BA-4A5A-A22E-847BF811FC94}" type="presParOf" srcId="{7920B893-DBC0-49F1-B33E-E6C3E61B49F5}" destId="{90826335-7B36-451D-8BD6-12CEB535C8DA}" srcOrd="3" destOrd="0" presId="urn:microsoft.com/office/officeart/2005/8/layout/hProcess7"/>
    <dgm:cxn modelId="{CE0C5FF4-C92A-47A5-A8E2-B6260406795B}" type="presParOf" srcId="{7920B893-DBC0-49F1-B33E-E6C3E61B49F5}" destId="{0CF2EF74-7811-4434-B1FF-DFB9B883E6B1}" srcOrd="4" destOrd="0" presId="urn:microsoft.com/office/officeart/2005/8/layout/hProcess7"/>
    <dgm:cxn modelId="{11C16830-66EB-493B-8241-632C32E82852}" type="presParOf" srcId="{0CF2EF74-7811-4434-B1FF-DFB9B883E6B1}" destId="{3F77BA5B-2B8B-4A98-A003-FD3A0B173576}" srcOrd="0" destOrd="0" presId="urn:microsoft.com/office/officeart/2005/8/layout/hProcess7"/>
    <dgm:cxn modelId="{EC8BB7BB-431F-4C88-8C83-0BBEED5BE923}" type="presParOf" srcId="{0CF2EF74-7811-4434-B1FF-DFB9B883E6B1}" destId="{0906D7BB-4B51-46DF-B830-D8FD68D03178}" srcOrd="1" destOrd="0" presId="urn:microsoft.com/office/officeart/2005/8/layout/hProcess7"/>
    <dgm:cxn modelId="{4FF848DE-9CCD-4C45-B15A-DA527B824298}" type="presParOf" srcId="{0CF2EF74-7811-4434-B1FF-DFB9B883E6B1}" destId="{8CCF6418-9942-4065-B870-A6B83C1F2A00}" srcOrd="2" destOrd="0" presId="urn:microsoft.com/office/officeart/2005/8/layout/hProcess7"/>
    <dgm:cxn modelId="{EA8A2AED-09E5-4E5F-BE55-D0CA121FDAF3}" type="presParOf" srcId="{7920B893-DBC0-49F1-B33E-E6C3E61B49F5}" destId="{DC3B56F6-263B-4A7F-B87B-F7801BC1AF57}" srcOrd="5" destOrd="0" presId="urn:microsoft.com/office/officeart/2005/8/layout/hProcess7"/>
    <dgm:cxn modelId="{B516C59D-F9AA-4C39-BC67-849CABC58DC8}" type="presParOf" srcId="{7920B893-DBC0-49F1-B33E-E6C3E61B49F5}" destId="{71BC848B-9776-46F6-B01F-F65C2BE9DF96}" srcOrd="6" destOrd="0" presId="urn:microsoft.com/office/officeart/2005/8/layout/hProcess7"/>
    <dgm:cxn modelId="{07CFA7DC-0138-44E6-A689-C818CEB297AD}" type="presParOf" srcId="{71BC848B-9776-46F6-B01F-F65C2BE9DF96}" destId="{B8A81276-8107-48DF-B505-124A405B1159}" srcOrd="0" destOrd="0" presId="urn:microsoft.com/office/officeart/2005/8/layout/hProcess7"/>
    <dgm:cxn modelId="{F837D1A5-0CB2-42C7-9917-8CBB5A71A472}" type="presParOf" srcId="{71BC848B-9776-46F6-B01F-F65C2BE9DF96}" destId="{3AE51E3A-B13B-4692-B5D6-3E1AE53B35A2}" srcOrd="1" destOrd="0" presId="urn:microsoft.com/office/officeart/2005/8/layout/hProcess7"/>
    <dgm:cxn modelId="{8B6BBB32-F99C-4C07-9919-D75F4F235084}" type="presParOf" srcId="{71BC848B-9776-46F6-B01F-F65C2BE9DF96}" destId="{3FB0AC63-9FC4-4558-B42A-8F559662A819}" srcOrd="2" destOrd="0" presId="urn:microsoft.com/office/officeart/2005/8/layout/hProcess7"/>
    <dgm:cxn modelId="{F7AEFE7F-19F4-4561-B935-83C667944E0A}" type="presParOf" srcId="{7920B893-DBC0-49F1-B33E-E6C3E61B49F5}" destId="{70EFBCFF-CCE5-4312-B6F9-4BE8F6AA1179}" srcOrd="7" destOrd="0" presId="urn:microsoft.com/office/officeart/2005/8/layout/hProcess7"/>
    <dgm:cxn modelId="{6D4FE3DE-1DE7-4E50-AA5D-193445184B34}" type="presParOf" srcId="{7920B893-DBC0-49F1-B33E-E6C3E61B49F5}" destId="{7B288BA6-6C46-4DB6-9EC8-FECDDA9F2446}" srcOrd="8" destOrd="0" presId="urn:microsoft.com/office/officeart/2005/8/layout/hProcess7"/>
    <dgm:cxn modelId="{5274BE0E-282D-492F-9078-9628F48A5401}" type="presParOf" srcId="{7B288BA6-6C46-4DB6-9EC8-FECDDA9F2446}" destId="{BF0AC2EA-6475-4EDC-9499-7F994F9AB807}" srcOrd="0" destOrd="0" presId="urn:microsoft.com/office/officeart/2005/8/layout/hProcess7"/>
    <dgm:cxn modelId="{26EDB585-08AA-4B4F-A086-9725AB39555E}" type="presParOf" srcId="{7B288BA6-6C46-4DB6-9EC8-FECDDA9F2446}" destId="{3F76360C-4D5C-44E6-AFA9-A71C4E13D264}" srcOrd="1" destOrd="0" presId="urn:microsoft.com/office/officeart/2005/8/layout/hProcess7"/>
    <dgm:cxn modelId="{DA02DA32-6E5B-4BD4-B52A-97FFABF7D3EA}" type="presParOf" srcId="{7B288BA6-6C46-4DB6-9EC8-FECDDA9F2446}" destId="{8A496FB5-619A-4C0E-9C2B-BC168D633454}"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1E49A3-554E-477B-A07E-162E690B6126}"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nl-BE"/>
        </a:p>
      </dgm:t>
    </dgm:pt>
    <dgm:pt modelId="{E4466A50-41E4-4CCC-99B1-3753D9673077}">
      <dgm:prSet phldrT="[Tekst]"/>
      <dgm:spPr/>
      <dgm:t>
        <a:bodyPr/>
        <a:lstStyle/>
        <a:p>
          <a:r>
            <a:rPr lang="nl-BE" dirty="0"/>
            <a:t>Koninkrijk</a:t>
          </a:r>
        </a:p>
      </dgm:t>
    </dgm:pt>
    <dgm:pt modelId="{11BEC7BD-C838-474C-9411-A1EAAAAB9B07}" type="parTrans" cxnId="{2F8EE6ED-B266-481C-8AB2-87F19CCC0543}">
      <dgm:prSet/>
      <dgm:spPr/>
      <dgm:t>
        <a:bodyPr/>
        <a:lstStyle/>
        <a:p>
          <a:endParaRPr lang="nl-BE"/>
        </a:p>
      </dgm:t>
    </dgm:pt>
    <dgm:pt modelId="{0AE66840-CE08-4895-B5C5-EA2AF832A3C3}" type="sibTrans" cxnId="{2F8EE6ED-B266-481C-8AB2-87F19CCC0543}">
      <dgm:prSet/>
      <dgm:spPr/>
      <dgm:t>
        <a:bodyPr/>
        <a:lstStyle/>
        <a:p>
          <a:endParaRPr lang="nl-BE"/>
        </a:p>
      </dgm:t>
    </dgm:pt>
    <dgm:pt modelId="{0D09A2C2-C142-40D0-AE2E-1CF97035AA02}">
      <dgm:prSet phldrT="[Tekst]"/>
      <dgm:spPr/>
      <dgm:t>
        <a:bodyPr/>
        <a:lstStyle/>
        <a:p>
          <a:r>
            <a:rPr lang="nl-BE" dirty="0"/>
            <a:t>Gemeente</a:t>
          </a:r>
        </a:p>
      </dgm:t>
    </dgm:pt>
    <dgm:pt modelId="{34082FCC-62EB-4FF3-8A0A-0D627489492D}" type="parTrans" cxnId="{07BE241C-CD11-4023-BFF6-E950C3140597}">
      <dgm:prSet/>
      <dgm:spPr/>
      <dgm:t>
        <a:bodyPr/>
        <a:lstStyle/>
        <a:p>
          <a:endParaRPr lang="nl-BE"/>
        </a:p>
      </dgm:t>
    </dgm:pt>
    <dgm:pt modelId="{97DFAA2B-3491-4BB1-969B-5AC55804F5FD}" type="sibTrans" cxnId="{07BE241C-CD11-4023-BFF6-E950C3140597}">
      <dgm:prSet/>
      <dgm:spPr/>
      <dgm:t>
        <a:bodyPr/>
        <a:lstStyle/>
        <a:p>
          <a:endParaRPr lang="nl-BE"/>
        </a:p>
      </dgm:t>
    </dgm:pt>
    <dgm:pt modelId="{B810F398-8699-4D19-9694-6D2E7C177A88}" type="pres">
      <dgm:prSet presAssocID="{D31E49A3-554E-477B-A07E-162E690B6126}" presName="Name0" presStyleCnt="0">
        <dgm:presLayoutVars>
          <dgm:chMax val="7"/>
          <dgm:resizeHandles val="exact"/>
        </dgm:presLayoutVars>
      </dgm:prSet>
      <dgm:spPr/>
    </dgm:pt>
    <dgm:pt modelId="{1A9E0433-107B-402E-8B49-7EFDFCEFA89C}" type="pres">
      <dgm:prSet presAssocID="{D31E49A3-554E-477B-A07E-162E690B6126}" presName="comp1" presStyleCnt="0"/>
      <dgm:spPr/>
    </dgm:pt>
    <dgm:pt modelId="{9E5542EF-9D72-4B18-AC59-40E7274643E6}" type="pres">
      <dgm:prSet presAssocID="{D31E49A3-554E-477B-A07E-162E690B6126}" presName="circle1" presStyleLbl="node1" presStyleIdx="0" presStyleCnt="2"/>
      <dgm:spPr/>
    </dgm:pt>
    <dgm:pt modelId="{2B0CF23C-5061-48D9-BFCA-7E3869AF7B45}" type="pres">
      <dgm:prSet presAssocID="{D31E49A3-554E-477B-A07E-162E690B6126}" presName="c1text" presStyleLbl="node1" presStyleIdx="0" presStyleCnt="2">
        <dgm:presLayoutVars>
          <dgm:bulletEnabled val="1"/>
        </dgm:presLayoutVars>
      </dgm:prSet>
      <dgm:spPr/>
    </dgm:pt>
    <dgm:pt modelId="{D8CA57B3-EFAF-4262-928C-83DE85D8D76F}" type="pres">
      <dgm:prSet presAssocID="{D31E49A3-554E-477B-A07E-162E690B6126}" presName="comp2" presStyleCnt="0"/>
      <dgm:spPr/>
    </dgm:pt>
    <dgm:pt modelId="{79D8642B-B949-4821-8057-7224D8C49324}" type="pres">
      <dgm:prSet presAssocID="{D31E49A3-554E-477B-A07E-162E690B6126}" presName="circle2" presStyleLbl="node1" presStyleIdx="1" presStyleCnt="2"/>
      <dgm:spPr/>
    </dgm:pt>
    <dgm:pt modelId="{5DD99A81-9262-4021-AC36-BA3053AD7984}" type="pres">
      <dgm:prSet presAssocID="{D31E49A3-554E-477B-A07E-162E690B6126}" presName="c2text" presStyleLbl="node1" presStyleIdx="1" presStyleCnt="2">
        <dgm:presLayoutVars>
          <dgm:bulletEnabled val="1"/>
        </dgm:presLayoutVars>
      </dgm:prSet>
      <dgm:spPr/>
    </dgm:pt>
  </dgm:ptLst>
  <dgm:cxnLst>
    <dgm:cxn modelId="{07BE241C-CD11-4023-BFF6-E950C3140597}" srcId="{D31E49A3-554E-477B-A07E-162E690B6126}" destId="{0D09A2C2-C142-40D0-AE2E-1CF97035AA02}" srcOrd="1" destOrd="0" parTransId="{34082FCC-62EB-4FF3-8A0A-0D627489492D}" sibTransId="{97DFAA2B-3491-4BB1-969B-5AC55804F5FD}"/>
    <dgm:cxn modelId="{712C5365-0F00-4204-829C-7406CF47CAC4}" type="presOf" srcId="{E4466A50-41E4-4CCC-99B1-3753D9673077}" destId="{9E5542EF-9D72-4B18-AC59-40E7274643E6}" srcOrd="0" destOrd="0" presId="urn:microsoft.com/office/officeart/2005/8/layout/venn2"/>
    <dgm:cxn modelId="{B6F7D275-04AA-4037-88F6-887A127B8CF9}" type="presOf" srcId="{D31E49A3-554E-477B-A07E-162E690B6126}" destId="{B810F398-8699-4D19-9694-6D2E7C177A88}" srcOrd="0" destOrd="0" presId="urn:microsoft.com/office/officeart/2005/8/layout/venn2"/>
    <dgm:cxn modelId="{83595CB2-6E36-448F-8733-A2730B86865F}" type="presOf" srcId="{0D09A2C2-C142-40D0-AE2E-1CF97035AA02}" destId="{5DD99A81-9262-4021-AC36-BA3053AD7984}" srcOrd="1" destOrd="0" presId="urn:microsoft.com/office/officeart/2005/8/layout/venn2"/>
    <dgm:cxn modelId="{C4186CC4-2EB4-4DA2-B970-6EDD568942B7}" type="presOf" srcId="{0D09A2C2-C142-40D0-AE2E-1CF97035AA02}" destId="{79D8642B-B949-4821-8057-7224D8C49324}" srcOrd="0" destOrd="0" presId="urn:microsoft.com/office/officeart/2005/8/layout/venn2"/>
    <dgm:cxn modelId="{2F8EE6ED-B266-481C-8AB2-87F19CCC0543}" srcId="{D31E49A3-554E-477B-A07E-162E690B6126}" destId="{E4466A50-41E4-4CCC-99B1-3753D9673077}" srcOrd="0" destOrd="0" parTransId="{11BEC7BD-C838-474C-9411-A1EAAAAB9B07}" sibTransId="{0AE66840-CE08-4895-B5C5-EA2AF832A3C3}"/>
    <dgm:cxn modelId="{5ACFF9F8-C48A-4D08-9542-234988923CB8}" type="presOf" srcId="{E4466A50-41E4-4CCC-99B1-3753D9673077}" destId="{2B0CF23C-5061-48D9-BFCA-7E3869AF7B45}" srcOrd="1" destOrd="0" presId="urn:microsoft.com/office/officeart/2005/8/layout/venn2"/>
    <dgm:cxn modelId="{1668572A-7CE2-481A-B0C9-F4973A0905F4}" type="presParOf" srcId="{B810F398-8699-4D19-9694-6D2E7C177A88}" destId="{1A9E0433-107B-402E-8B49-7EFDFCEFA89C}" srcOrd="0" destOrd="0" presId="urn:microsoft.com/office/officeart/2005/8/layout/venn2"/>
    <dgm:cxn modelId="{93D162F6-ED7C-422D-B1E0-189379EDF62F}" type="presParOf" srcId="{1A9E0433-107B-402E-8B49-7EFDFCEFA89C}" destId="{9E5542EF-9D72-4B18-AC59-40E7274643E6}" srcOrd="0" destOrd="0" presId="urn:microsoft.com/office/officeart/2005/8/layout/venn2"/>
    <dgm:cxn modelId="{F74F307D-5515-4C15-854F-815679A65C69}" type="presParOf" srcId="{1A9E0433-107B-402E-8B49-7EFDFCEFA89C}" destId="{2B0CF23C-5061-48D9-BFCA-7E3869AF7B45}" srcOrd="1" destOrd="0" presId="urn:microsoft.com/office/officeart/2005/8/layout/venn2"/>
    <dgm:cxn modelId="{C54358B2-1C9C-4FF4-BE37-5EFB6763095A}" type="presParOf" srcId="{B810F398-8699-4D19-9694-6D2E7C177A88}" destId="{D8CA57B3-EFAF-4262-928C-83DE85D8D76F}" srcOrd="1" destOrd="0" presId="urn:microsoft.com/office/officeart/2005/8/layout/venn2"/>
    <dgm:cxn modelId="{507ACB11-874C-4B39-8293-08DF42266F0F}" type="presParOf" srcId="{D8CA57B3-EFAF-4262-928C-83DE85D8D76F}" destId="{79D8642B-B949-4821-8057-7224D8C49324}" srcOrd="0" destOrd="0" presId="urn:microsoft.com/office/officeart/2005/8/layout/venn2"/>
    <dgm:cxn modelId="{D3F304F4-C870-4C34-A004-DB6ECDFBD624}" type="presParOf" srcId="{D8CA57B3-EFAF-4262-928C-83DE85D8D76F}" destId="{5DD99A81-9262-4021-AC36-BA3053AD7984}"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1E49A3-554E-477B-A07E-162E690B6126}"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nl-BE"/>
        </a:p>
      </dgm:t>
    </dgm:pt>
    <dgm:pt modelId="{E4466A50-41E4-4CCC-99B1-3753D9673077}">
      <dgm:prSet phldrT="[Tekst]"/>
      <dgm:spPr>
        <a:solidFill>
          <a:schemeClr val="accent6"/>
        </a:solidFill>
      </dgm:spPr>
      <dgm:t>
        <a:bodyPr/>
        <a:lstStyle/>
        <a:p>
          <a:r>
            <a:rPr lang="nl-BE" dirty="0"/>
            <a:t>Gemeente</a:t>
          </a:r>
        </a:p>
      </dgm:t>
    </dgm:pt>
    <dgm:pt modelId="{11BEC7BD-C838-474C-9411-A1EAAAAB9B07}" type="parTrans" cxnId="{2F8EE6ED-B266-481C-8AB2-87F19CCC0543}">
      <dgm:prSet/>
      <dgm:spPr/>
      <dgm:t>
        <a:bodyPr/>
        <a:lstStyle/>
        <a:p>
          <a:endParaRPr lang="nl-BE"/>
        </a:p>
      </dgm:t>
    </dgm:pt>
    <dgm:pt modelId="{0AE66840-CE08-4895-B5C5-EA2AF832A3C3}" type="sibTrans" cxnId="{2F8EE6ED-B266-481C-8AB2-87F19CCC0543}">
      <dgm:prSet/>
      <dgm:spPr/>
      <dgm:t>
        <a:bodyPr/>
        <a:lstStyle/>
        <a:p>
          <a:endParaRPr lang="nl-BE"/>
        </a:p>
      </dgm:t>
    </dgm:pt>
    <dgm:pt modelId="{985BB8D6-24C5-4ABA-B7F6-6D1029BEFAD4}">
      <dgm:prSet phldrT="[Tekst]"/>
      <dgm:spPr>
        <a:solidFill>
          <a:schemeClr val="accent5"/>
        </a:solidFill>
      </dgm:spPr>
      <dgm:t>
        <a:bodyPr/>
        <a:lstStyle/>
        <a:p>
          <a:r>
            <a:rPr lang="nl-BE" dirty="0"/>
            <a:t>Koninkrijk</a:t>
          </a:r>
        </a:p>
      </dgm:t>
    </dgm:pt>
    <dgm:pt modelId="{69CE8D93-741B-4B10-BA27-B4500763A5DF}" type="parTrans" cxnId="{80F816E1-D821-40D2-B880-41452580BBF8}">
      <dgm:prSet/>
      <dgm:spPr/>
      <dgm:t>
        <a:bodyPr/>
        <a:lstStyle/>
        <a:p>
          <a:endParaRPr lang="nl-BE"/>
        </a:p>
      </dgm:t>
    </dgm:pt>
    <dgm:pt modelId="{8A85C9AF-34CA-4115-8100-85A84D39C060}" type="sibTrans" cxnId="{80F816E1-D821-40D2-B880-41452580BBF8}">
      <dgm:prSet/>
      <dgm:spPr/>
      <dgm:t>
        <a:bodyPr/>
        <a:lstStyle/>
        <a:p>
          <a:endParaRPr lang="nl-BE"/>
        </a:p>
      </dgm:t>
    </dgm:pt>
    <dgm:pt modelId="{B810F398-8699-4D19-9694-6D2E7C177A88}" type="pres">
      <dgm:prSet presAssocID="{D31E49A3-554E-477B-A07E-162E690B6126}" presName="Name0" presStyleCnt="0">
        <dgm:presLayoutVars>
          <dgm:chMax val="7"/>
          <dgm:resizeHandles val="exact"/>
        </dgm:presLayoutVars>
      </dgm:prSet>
      <dgm:spPr/>
    </dgm:pt>
    <dgm:pt modelId="{1A9E0433-107B-402E-8B49-7EFDFCEFA89C}" type="pres">
      <dgm:prSet presAssocID="{D31E49A3-554E-477B-A07E-162E690B6126}" presName="comp1" presStyleCnt="0"/>
      <dgm:spPr/>
    </dgm:pt>
    <dgm:pt modelId="{9E5542EF-9D72-4B18-AC59-40E7274643E6}" type="pres">
      <dgm:prSet presAssocID="{D31E49A3-554E-477B-A07E-162E690B6126}" presName="circle1" presStyleLbl="node1" presStyleIdx="0" presStyleCnt="2"/>
      <dgm:spPr/>
    </dgm:pt>
    <dgm:pt modelId="{2B0CF23C-5061-48D9-BFCA-7E3869AF7B45}" type="pres">
      <dgm:prSet presAssocID="{D31E49A3-554E-477B-A07E-162E690B6126}" presName="c1text" presStyleLbl="node1" presStyleIdx="0" presStyleCnt="2">
        <dgm:presLayoutVars>
          <dgm:bulletEnabled val="1"/>
        </dgm:presLayoutVars>
      </dgm:prSet>
      <dgm:spPr/>
    </dgm:pt>
    <dgm:pt modelId="{D8CA57B3-EFAF-4262-928C-83DE85D8D76F}" type="pres">
      <dgm:prSet presAssocID="{D31E49A3-554E-477B-A07E-162E690B6126}" presName="comp2" presStyleCnt="0"/>
      <dgm:spPr/>
    </dgm:pt>
    <dgm:pt modelId="{79D8642B-B949-4821-8057-7224D8C49324}" type="pres">
      <dgm:prSet presAssocID="{D31E49A3-554E-477B-A07E-162E690B6126}" presName="circle2" presStyleLbl="node1" presStyleIdx="1" presStyleCnt="2"/>
      <dgm:spPr/>
    </dgm:pt>
    <dgm:pt modelId="{5DD99A81-9262-4021-AC36-BA3053AD7984}" type="pres">
      <dgm:prSet presAssocID="{D31E49A3-554E-477B-A07E-162E690B6126}" presName="c2text" presStyleLbl="node1" presStyleIdx="1" presStyleCnt="2">
        <dgm:presLayoutVars>
          <dgm:bulletEnabled val="1"/>
        </dgm:presLayoutVars>
      </dgm:prSet>
      <dgm:spPr/>
    </dgm:pt>
  </dgm:ptLst>
  <dgm:cxnLst>
    <dgm:cxn modelId="{B9891E40-179D-46BE-848B-FFE62F6FB1A6}" type="presOf" srcId="{985BB8D6-24C5-4ABA-B7F6-6D1029BEFAD4}" destId="{79D8642B-B949-4821-8057-7224D8C49324}" srcOrd="0" destOrd="0" presId="urn:microsoft.com/office/officeart/2005/8/layout/venn2"/>
    <dgm:cxn modelId="{4755D542-ACD8-432E-994A-EB9FDE30C013}" type="presOf" srcId="{D31E49A3-554E-477B-A07E-162E690B6126}" destId="{B810F398-8699-4D19-9694-6D2E7C177A88}" srcOrd="0" destOrd="0" presId="urn:microsoft.com/office/officeart/2005/8/layout/venn2"/>
    <dgm:cxn modelId="{8F14678E-2D3B-481B-9C50-6B209D8A1E71}" type="presOf" srcId="{E4466A50-41E4-4CCC-99B1-3753D9673077}" destId="{2B0CF23C-5061-48D9-BFCA-7E3869AF7B45}" srcOrd="1" destOrd="0" presId="urn:microsoft.com/office/officeart/2005/8/layout/venn2"/>
    <dgm:cxn modelId="{567B10C3-89C9-41BB-9000-754B4598E899}" type="presOf" srcId="{E4466A50-41E4-4CCC-99B1-3753D9673077}" destId="{9E5542EF-9D72-4B18-AC59-40E7274643E6}" srcOrd="0" destOrd="0" presId="urn:microsoft.com/office/officeart/2005/8/layout/venn2"/>
    <dgm:cxn modelId="{80F816E1-D821-40D2-B880-41452580BBF8}" srcId="{D31E49A3-554E-477B-A07E-162E690B6126}" destId="{985BB8D6-24C5-4ABA-B7F6-6D1029BEFAD4}" srcOrd="1" destOrd="0" parTransId="{69CE8D93-741B-4B10-BA27-B4500763A5DF}" sibTransId="{8A85C9AF-34CA-4115-8100-85A84D39C060}"/>
    <dgm:cxn modelId="{722746E9-BDF7-4E02-89B3-8E3F13945C97}" type="presOf" srcId="{985BB8D6-24C5-4ABA-B7F6-6D1029BEFAD4}" destId="{5DD99A81-9262-4021-AC36-BA3053AD7984}" srcOrd="1" destOrd="0" presId="urn:microsoft.com/office/officeart/2005/8/layout/venn2"/>
    <dgm:cxn modelId="{2F8EE6ED-B266-481C-8AB2-87F19CCC0543}" srcId="{D31E49A3-554E-477B-A07E-162E690B6126}" destId="{E4466A50-41E4-4CCC-99B1-3753D9673077}" srcOrd="0" destOrd="0" parTransId="{11BEC7BD-C838-474C-9411-A1EAAAAB9B07}" sibTransId="{0AE66840-CE08-4895-B5C5-EA2AF832A3C3}"/>
    <dgm:cxn modelId="{3E96A02D-B030-45FF-87FC-5D185A1CEB66}" type="presParOf" srcId="{B810F398-8699-4D19-9694-6D2E7C177A88}" destId="{1A9E0433-107B-402E-8B49-7EFDFCEFA89C}" srcOrd="0" destOrd="0" presId="urn:microsoft.com/office/officeart/2005/8/layout/venn2"/>
    <dgm:cxn modelId="{2482A56D-7E57-4119-9924-C11D6A1723F4}" type="presParOf" srcId="{1A9E0433-107B-402E-8B49-7EFDFCEFA89C}" destId="{9E5542EF-9D72-4B18-AC59-40E7274643E6}" srcOrd="0" destOrd="0" presId="urn:microsoft.com/office/officeart/2005/8/layout/venn2"/>
    <dgm:cxn modelId="{BFA00DA6-06EF-4098-B6E5-4DF1938EDA58}" type="presParOf" srcId="{1A9E0433-107B-402E-8B49-7EFDFCEFA89C}" destId="{2B0CF23C-5061-48D9-BFCA-7E3869AF7B45}" srcOrd="1" destOrd="0" presId="urn:microsoft.com/office/officeart/2005/8/layout/venn2"/>
    <dgm:cxn modelId="{0971D7BA-DD31-40F7-BEC6-98FC65F4828A}" type="presParOf" srcId="{B810F398-8699-4D19-9694-6D2E7C177A88}" destId="{D8CA57B3-EFAF-4262-928C-83DE85D8D76F}" srcOrd="1" destOrd="0" presId="urn:microsoft.com/office/officeart/2005/8/layout/venn2"/>
    <dgm:cxn modelId="{D2941232-96A6-4256-BE64-3E599D96EF4C}" type="presParOf" srcId="{D8CA57B3-EFAF-4262-928C-83DE85D8D76F}" destId="{79D8642B-B949-4821-8057-7224D8C49324}" srcOrd="0" destOrd="0" presId="urn:microsoft.com/office/officeart/2005/8/layout/venn2"/>
    <dgm:cxn modelId="{AC1D1470-EF41-4FFD-9A41-92AF966AD4DE}" type="presParOf" srcId="{D8CA57B3-EFAF-4262-928C-83DE85D8D76F}" destId="{5DD99A81-9262-4021-AC36-BA3053AD7984}" srcOrd="1" destOrd="0" presId="urn:microsoft.com/office/officeart/2005/8/layout/ven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1E49A3-554E-477B-A07E-162E690B6126}"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nl-BE"/>
        </a:p>
      </dgm:t>
    </dgm:pt>
    <dgm:pt modelId="{E4466A50-41E4-4CCC-99B1-3753D9673077}">
      <dgm:prSet phldrT="[Tekst]"/>
      <dgm:spPr>
        <a:solidFill>
          <a:schemeClr val="accent6">
            <a:lumMod val="50000"/>
          </a:schemeClr>
        </a:solidFill>
      </dgm:spPr>
      <dgm:t>
        <a:bodyPr/>
        <a:lstStyle/>
        <a:p>
          <a:r>
            <a:rPr lang="nl-BE" dirty="0"/>
            <a:t>Koninkrijk en gemeente</a:t>
          </a:r>
        </a:p>
      </dgm:t>
    </dgm:pt>
    <dgm:pt modelId="{11BEC7BD-C838-474C-9411-A1EAAAAB9B07}" type="parTrans" cxnId="{2F8EE6ED-B266-481C-8AB2-87F19CCC0543}">
      <dgm:prSet/>
      <dgm:spPr/>
      <dgm:t>
        <a:bodyPr/>
        <a:lstStyle/>
        <a:p>
          <a:endParaRPr lang="nl-BE"/>
        </a:p>
      </dgm:t>
    </dgm:pt>
    <dgm:pt modelId="{0AE66840-CE08-4895-B5C5-EA2AF832A3C3}" type="sibTrans" cxnId="{2F8EE6ED-B266-481C-8AB2-87F19CCC0543}">
      <dgm:prSet/>
      <dgm:spPr/>
      <dgm:t>
        <a:bodyPr/>
        <a:lstStyle/>
        <a:p>
          <a:endParaRPr lang="nl-BE"/>
        </a:p>
      </dgm:t>
    </dgm:pt>
    <dgm:pt modelId="{B810F398-8699-4D19-9694-6D2E7C177A88}" type="pres">
      <dgm:prSet presAssocID="{D31E49A3-554E-477B-A07E-162E690B6126}" presName="Name0" presStyleCnt="0">
        <dgm:presLayoutVars>
          <dgm:chMax val="7"/>
          <dgm:resizeHandles val="exact"/>
        </dgm:presLayoutVars>
      </dgm:prSet>
      <dgm:spPr/>
    </dgm:pt>
    <dgm:pt modelId="{1A9E0433-107B-402E-8B49-7EFDFCEFA89C}" type="pres">
      <dgm:prSet presAssocID="{D31E49A3-554E-477B-A07E-162E690B6126}" presName="comp1" presStyleCnt="0"/>
      <dgm:spPr/>
    </dgm:pt>
    <dgm:pt modelId="{9E5542EF-9D72-4B18-AC59-40E7274643E6}" type="pres">
      <dgm:prSet presAssocID="{D31E49A3-554E-477B-A07E-162E690B6126}" presName="circle1" presStyleLbl="node1" presStyleIdx="0" presStyleCnt="1"/>
      <dgm:spPr/>
    </dgm:pt>
    <dgm:pt modelId="{2B0CF23C-5061-48D9-BFCA-7E3869AF7B45}" type="pres">
      <dgm:prSet presAssocID="{D31E49A3-554E-477B-A07E-162E690B6126}" presName="c1text" presStyleLbl="node1" presStyleIdx="0" presStyleCnt="1">
        <dgm:presLayoutVars>
          <dgm:bulletEnabled val="1"/>
        </dgm:presLayoutVars>
      </dgm:prSet>
      <dgm:spPr/>
    </dgm:pt>
  </dgm:ptLst>
  <dgm:cxnLst>
    <dgm:cxn modelId="{C497A192-15C1-46CF-96DF-9B0EDCC81E12}" type="presOf" srcId="{E4466A50-41E4-4CCC-99B1-3753D9673077}" destId="{9E5542EF-9D72-4B18-AC59-40E7274643E6}" srcOrd="0" destOrd="0" presId="urn:microsoft.com/office/officeart/2005/8/layout/venn2"/>
    <dgm:cxn modelId="{0C46F8A4-FB01-4820-9233-F0F677A2F1D5}" type="presOf" srcId="{E4466A50-41E4-4CCC-99B1-3753D9673077}" destId="{2B0CF23C-5061-48D9-BFCA-7E3869AF7B45}" srcOrd="1" destOrd="0" presId="urn:microsoft.com/office/officeart/2005/8/layout/venn2"/>
    <dgm:cxn modelId="{2F8EE6ED-B266-481C-8AB2-87F19CCC0543}" srcId="{D31E49A3-554E-477B-A07E-162E690B6126}" destId="{E4466A50-41E4-4CCC-99B1-3753D9673077}" srcOrd="0" destOrd="0" parTransId="{11BEC7BD-C838-474C-9411-A1EAAAAB9B07}" sibTransId="{0AE66840-CE08-4895-B5C5-EA2AF832A3C3}"/>
    <dgm:cxn modelId="{2A747CFC-1919-49A6-8E9B-06E04F705E2C}" type="presOf" srcId="{D31E49A3-554E-477B-A07E-162E690B6126}" destId="{B810F398-8699-4D19-9694-6D2E7C177A88}" srcOrd="0" destOrd="0" presId="urn:microsoft.com/office/officeart/2005/8/layout/venn2"/>
    <dgm:cxn modelId="{33B06EF5-FB0A-4B0F-B8F8-C116F4F70587}" type="presParOf" srcId="{B810F398-8699-4D19-9694-6D2E7C177A88}" destId="{1A9E0433-107B-402E-8B49-7EFDFCEFA89C}" srcOrd="0" destOrd="0" presId="urn:microsoft.com/office/officeart/2005/8/layout/venn2"/>
    <dgm:cxn modelId="{BF8C4D0D-D393-4539-B2A3-363F09064A9E}" type="presParOf" srcId="{1A9E0433-107B-402E-8B49-7EFDFCEFA89C}" destId="{9E5542EF-9D72-4B18-AC59-40E7274643E6}" srcOrd="0" destOrd="0" presId="urn:microsoft.com/office/officeart/2005/8/layout/venn2"/>
    <dgm:cxn modelId="{753BE955-5313-4A37-BD40-13B280ABEBAD}" type="presParOf" srcId="{1A9E0433-107B-402E-8B49-7EFDFCEFA89C}" destId="{2B0CF23C-5061-48D9-BFCA-7E3869AF7B45}" srcOrd="1" destOrd="0" presId="urn:microsoft.com/office/officeart/2005/8/layout/venn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1E49A3-554E-477B-A07E-162E690B6126}"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nl-BE"/>
        </a:p>
      </dgm:t>
    </dgm:pt>
    <dgm:pt modelId="{E4466A50-41E4-4CCC-99B1-3753D9673077}">
      <dgm:prSet phldrT="[Tekst]"/>
      <dgm:spPr>
        <a:solidFill>
          <a:schemeClr val="accent5"/>
        </a:solidFill>
      </dgm:spPr>
      <dgm:t>
        <a:bodyPr/>
        <a:lstStyle/>
        <a:p>
          <a:r>
            <a:rPr lang="nl-BE" dirty="0"/>
            <a:t>Koninkrijk</a:t>
          </a:r>
        </a:p>
      </dgm:t>
    </dgm:pt>
    <dgm:pt modelId="{11BEC7BD-C838-474C-9411-A1EAAAAB9B07}" type="parTrans" cxnId="{2F8EE6ED-B266-481C-8AB2-87F19CCC0543}">
      <dgm:prSet/>
      <dgm:spPr/>
      <dgm:t>
        <a:bodyPr/>
        <a:lstStyle/>
        <a:p>
          <a:endParaRPr lang="nl-BE"/>
        </a:p>
      </dgm:t>
    </dgm:pt>
    <dgm:pt modelId="{0AE66840-CE08-4895-B5C5-EA2AF832A3C3}" type="sibTrans" cxnId="{2F8EE6ED-B266-481C-8AB2-87F19CCC0543}">
      <dgm:prSet/>
      <dgm:spPr/>
      <dgm:t>
        <a:bodyPr/>
        <a:lstStyle/>
        <a:p>
          <a:endParaRPr lang="nl-BE"/>
        </a:p>
      </dgm:t>
    </dgm:pt>
    <dgm:pt modelId="{6FD003D2-4F1D-4C6D-847C-7C2E716782EF}">
      <dgm:prSet phldrT="[Tekst]"/>
      <dgm:spPr>
        <a:solidFill>
          <a:schemeClr val="accent6">
            <a:alpha val="80000"/>
          </a:schemeClr>
        </a:solidFill>
      </dgm:spPr>
      <dgm:t>
        <a:bodyPr/>
        <a:lstStyle/>
        <a:p>
          <a:r>
            <a:rPr lang="nl-BE" dirty="0"/>
            <a:t>Gemeente</a:t>
          </a:r>
        </a:p>
      </dgm:t>
    </dgm:pt>
    <dgm:pt modelId="{72CE9BB7-17A8-4594-A059-EE99962594A2}" type="parTrans" cxnId="{E9D4C251-233C-46D5-9C2A-CA715E3EDC9D}">
      <dgm:prSet/>
      <dgm:spPr/>
      <dgm:t>
        <a:bodyPr/>
        <a:lstStyle/>
        <a:p>
          <a:endParaRPr lang="nl-BE"/>
        </a:p>
      </dgm:t>
    </dgm:pt>
    <dgm:pt modelId="{B4DB2599-06EF-4A76-8771-464AC607AFB5}" type="sibTrans" cxnId="{E9D4C251-233C-46D5-9C2A-CA715E3EDC9D}">
      <dgm:prSet/>
      <dgm:spPr/>
      <dgm:t>
        <a:bodyPr/>
        <a:lstStyle/>
        <a:p>
          <a:endParaRPr lang="nl-BE"/>
        </a:p>
      </dgm:t>
    </dgm:pt>
    <dgm:pt modelId="{B810F398-8699-4D19-9694-6D2E7C177A88}" type="pres">
      <dgm:prSet presAssocID="{D31E49A3-554E-477B-A07E-162E690B6126}" presName="Name0" presStyleCnt="0">
        <dgm:presLayoutVars>
          <dgm:chMax val="7"/>
          <dgm:resizeHandles val="exact"/>
        </dgm:presLayoutVars>
      </dgm:prSet>
      <dgm:spPr/>
    </dgm:pt>
    <dgm:pt modelId="{1A9E0433-107B-402E-8B49-7EFDFCEFA89C}" type="pres">
      <dgm:prSet presAssocID="{D31E49A3-554E-477B-A07E-162E690B6126}" presName="comp1" presStyleCnt="0"/>
      <dgm:spPr/>
    </dgm:pt>
    <dgm:pt modelId="{9E5542EF-9D72-4B18-AC59-40E7274643E6}" type="pres">
      <dgm:prSet presAssocID="{D31E49A3-554E-477B-A07E-162E690B6126}" presName="circle1" presStyleLbl="node1" presStyleIdx="0" presStyleCnt="2" custLinFactNeighborY="-14255"/>
      <dgm:spPr/>
    </dgm:pt>
    <dgm:pt modelId="{2B0CF23C-5061-48D9-BFCA-7E3869AF7B45}" type="pres">
      <dgm:prSet presAssocID="{D31E49A3-554E-477B-A07E-162E690B6126}" presName="c1text" presStyleLbl="node1" presStyleIdx="0" presStyleCnt="2">
        <dgm:presLayoutVars>
          <dgm:bulletEnabled val="1"/>
        </dgm:presLayoutVars>
      </dgm:prSet>
      <dgm:spPr/>
    </dgm:pt>
    <dgm:pt modelId="{D8CA57B3-EFAF-4262-928C-83DE85D8D76F}" type="pres">
      <dgm:prSet presAssocID="{D31E49A3-554E-477B-A07E-162E690B6126}" presName="comp2" presStyleCnt="0"/>
      <dgm:spPr/>
    </dgm:pt>
    <dgm:pt modelId="{79D8642B-B949-4821-8057-7224D8C49324}" type="pres">
      <dgm:prSet presAssocID="{D31E49A3-554E-477B-A07E-162E690B6126}" presName="circle2" presStyleLbl="node1" presStyleIdx="1" presStyleCnt="2" custScaleX="133333" custScaleY="133333" custLinFactNeighborY="33358"/>
      <dgm:spPr/>
    </dgm:pt>
    <dgm:pt modelId="{5DD99A81-9262-4021-AC36-BA3053AD7984}" type="pres">
      <dgm:prSet presAssocID="{D31E49A3-554E-477B-A07E-162E690B6126}" presName="c2text" presStyleLbl="node1" presStyleIdx="1" presStyleCnt="2">
        <dgm:presLayoutVars>
          <dgm:bulletEnabled val="1"/>
        </dgm:presLayoutVars>
      </dgm:prSet>
      <dgm:spPr/>
    </dgm:pt>
  </dgm:ptLst>
  <dgm:cxnLst>
    <dgm:cxn modelId="{C3D7AF0A-7AAB-4059-BE87-3A59C735B2E7}" type="presOf" srcId="{E4466A50-41E4-4CCC-99B1-3753D9673077}" destId="{9E5542EF-9D72-4B18-AC59-40E7274643E6}" srcOrd="0" destOrd="0" presId="urn:microsoft.com/office/officeart/2005/8/layout/venn2"/>
    <dgm:cxn modelId="{0DFE243C-CC1B-4D57-9E95-A9792A0A610E}" type="presOf" srcId="{6FD003D2-4F1D-4C6D-847C-7C2E716782EF}" destId="{79D8642B-B949-4821-8057-7224D8C49324}" srcOrd="0" destOrd="0" presId="urn:microsoft.com/office/officeart/2005/8/layout/venn2"/>
    <dgm:cxn modelId="{5492013E-13AF-4526-A99D-0DBD0679423E}" type="presOf" srcId="{6FD003D2-4F1D-4C6D-847C-7C2E716782EF}" destId="{5DD99A81-9262-4021-AC36-BA3053AD7984}" srcOrd="1" destOrd="0" presId="urn:microsoft.com/office/officeart/2005/8/layout/venn2"/>
    <dgm:cxn modelId="{3EDD8351-B207-486D-A1E4-A7A3124E63BF}" type="presOf" srcId="{E4466A50-41E4-4CCC-99B1-3753D9673077}" destId="{2B0CF23C-5061-48D9-BFCA-7E3869AF7B45}" srcOrd="1" destOrd="0" presId="urn:microsoft.com/office/officeart/2005/8/layout/venn2"/>
    <dgm:cxn modelId="{E9D4C251-233C-46D5-9C2A-CA715E3EDC9D}" srcId="{D31E49A3-554E-477B-A07E-162E690B6126}" destId="{6FD003D2-4F1D-4C6D-847C-7C2E716782EF}" srcOrd="1" destOrd="0" parTransId="{72CE9BB7-17A8-4594-A059-EE99962594A2}" sibTransId="{B4DB2599-06EF-4A76-8771-464AC607AFB5}"/>
    <dgm:cxn modelId="{83C7D6BF-153E-423E-A22E-DF2534C09815}" type="presOf" srcId="{D31E49A3-554E-477B-A07E-162E690B6126}" destId="{B810F398-8699-4D19-9694-6D2E7C177A88}" srcOrd="0" destOrd="0" presId="urn:microsoft.com/office/officeart/2005/8/layout/venn2"/>
    <dgm:cxn modelId="{2F8EE6ED-B266-481C-8AB2-87F19CCC0543}" srcId="{D31E49A3-554E-477B-A07E-162E690B6126}" destId="{E4466A50-41E4-4CCC-99B1-3753D9673077}" srcOrd="0" destOrd="0" parTransId="{11BEC7BD-C838-474C-9411-A1EAAAAB9B07}" sibTransId="{0AE66840-CE08-4895-B5C5-EA2AF832A3C3}"/>
    <dgm:cxn modelId="{60C89EB3-3D4C-4886-A8D2-61C5E610D511}" type="presParOf" srcId="{B810F398-8699-4D19-9694-6D2E7C177A88}" destId="{1A9E0433-107B-402E-8B49-7EFDFCEFA89C}" srcOrd="0" destOrd="0" presId="urn:microsoft.com/office/officeart/2005/8/layout/venn2"/>
    <dgm:cxn modelId="{2CA07B18-9763-4988-9BA4-A48D154B363D}" type="presParOf" srcId="{1A9E0433-107B-402E-8B49-7EFDFCEFA89C}" destId="{9E5542EF-9D72-4B18-AC59-40E7274643E6}" srcOrd="0" destOrd="0" presId="urn:microsoft.com/office/officeart/2005/8/layout/venn2"/>
    <dgm:cxn modelId="{16438F40-5A90-4597-96F0-64B7FDB5083C}" type="presParOf" srcId="{1A9E0433-107B-402E-8B49-7EFDFCEFA89C}" destId="{2B0CF23C-5061-48D9-BFCA-7E3869AF7B45}" srcOrd="1" destOrd="0" presId="urn:microsoft.com/office/officeart/2005/8/layout/venn2"/>
    <dgm:cxn modelId="{9EAFAEFA-FD60-4468-8DF6-5BE3E585ACD3}" type="presParOf" srcId="{B810F398-8699-4D19-9694-6D2E7C177A88}" destId="{D8CA57B3-EFAF-4262-928C-83DE85D8D76F}" srcOrd="1" destOrd="0" presId="urn:microsoft.com/office/officeart/2005/8/layout/venn2"/>
    <dgm:cxn modelId="{397030BF-9120-4A12-BAF1-A14C2965161E}" type="presParOf" srcId="{D8CA57B3-EFAF-4262-928C-83DE85D8D76F}" destId="{79D8642B-B949-4821-8057-7224D8C49324}" srcOrd="0" destOrd="0" presId="urn:microsoft.com/office/officeart/2005/8/layout/venn2"/>
    <dgm:cxn modelId="{42476428-7D17-4BFD-BF07-994518F72C2C}" type="presParOf" srcId="{D8CA57B3-EFAF-4262-928C-83DE85D8D76F}" destId="{5DD99A81-9262-4021-AC36-BA3053AD7984}" srcOrd="1" destOrd="0" presId="urn:microsoft.com/office/officeart/2005/8/layout/venn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FBFEB3-80C7-4BFE-B0DB-59D567B79714}"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nl-BE"/>
        </a:p>
      </dgm:t>
    </dgm:pt>
    <dgm:pt modelId="{FB7A153C-EA38-43B6-8DCA-688C6FE49B33}">
      <dgm:prSet/>
      <dgm:spPr/>
      <dgm:t>
        <a:bodyPr/>
        <a:lstStyle/>
        <a:p>
          <a:endParaRPr lang="nl-BE"/>
        </a:p>
      </dgm:t>
    </dgm:pt>
    <dgm:pt modelId="{09EB139F-4B31-4CDF-985E-63A9843B9266}" type="parTrans" cxnId="{BC428121-E3B7-4B0F-9700-E7DE49EAFF99}">
      <dgm:prSet/>
      <dgm:spPr/>
      <dgm:t>
        <a:bodyPr/>
        <a:lstStyle/>
        <a:p>
          <a:endParaRPr lang="nl-BE"/>
        </a:p>
      </dgm:t>
    </dgm:pt>
    <dgm:pt modelId="{ED74289A-4E90-456A-9710-9106889C6178}" type="sibTrans" cxnId="{BC428121-E3B7-4B0F-9700-E7DE49EAFF99}">
      <dgm:prSet/>
      <dgm:spPr/>
      <dgm:t>
        <a:bodyPr/>
        <a:lstStyle/>
        <a:p>
          <a:endParaRPr lang="nl-BE"/>
        </a:p>
      </dgm:t>
    </dgm:pt>
    <dgm:pt modelId="{2AD7AB7A-8123-4F03-9410-99DB3CC5EAAA}">
      <dgm:prSet phldrT="[Tekst]" phldr="1"/>
      <dgm:spPr/>
      <dgm:t>
        <a:bodyPr/>
        <a:lstStyle/>
        <a:p>
          <a:endParaRPr lang="nl-BE" dirty="0"/>
        </a:p>
      </dgm:t>
    </dgm:pt>
    <dgm:pt modelId="{91FBF29A-EF2E-4595-BA96-124CE5139F8B}" type="parTrans" cxnId="{4F990A9A-805A-48E0-A60D-D627D9192654}">
      <dgm:prSet/>
      <dgm:spPr/>
      <dgm:t>
        <a:bodyPr/>
        <a:lstStyle/>
        <a:p>
          <a:endParaRPr lang="nl-BE"/>
        </a:p>
      </dgm:t>
    </dgm:pt>
    <dgm:pt modelId="{C3706BAF-1EF1-457F-A016-62BAB1C5798D}" type="sibTrans" cxnId="{4F990A9A-805A-48E0-A60D-D627D9192654}">
      <dgm:prSet/>
      <dgm:spPr/>
      <dgm:t>
        <a:bodyPr/>
        <a:lstStyle/>
        <a:p>
          <a:endParaRPr lang="nl-BE"/>
        </a:p>
      </dgm:t>
    </dgm:pt>
    <dgm:pt modelId="{AE08D1B6-D47E-4F43-97EA-C7DDB4C6514F}" type="pres">
      <dgm:prSet presAssocID="{15FBFEB3-80C7-4BFE-B0DB-59D567B79714}" presName="Name0" presStyleCnt="0">
        <dgm:presLayoutVars>
          <dgm:dir/>
          <dgm:resizeHandles val="exact"/>
        </dgm:presLayoutVars>
      </dgm:prSet>
      <dgm:spPr/>
    </dgm:pt>
    <dgm:pt modelId="{7DAFD3D6-109B-46EA-B8F4-70C48050F071}" type="pres">
      <dgm:prSet presAssocID="{FB7A153C-EA38-43B6-8DCA-688C6FE49B33}" presName="compNode" presStyleCnt="0"/>
      <dgm:spPr/>
    </dgm:pt>
    <dgm:pt modelId="{BDFDDC03-272A-4582-95E2-4D24A49FBA74}" type="pres">
      <dgm:prSet presAssocID="{FB7A153C-EA38-43B6-8DCA-688C6FE49B33}" presName="pictRect" presStyleLbl="node1" presStyleIdx="0" presStyleCnt="2"/>
      <dgm:spPr>
        <a:blipFill rotWithShape="1">
          <a:blip xmlns:r="http://schemas.openxmlformats.org/officeDocument/2006/relationships" r:embed="rId1"/>
          <a:stretch>
            <a:fillRect/>
          </a:stretch>
        </a:blipFill>
      </dgm:spPr>
    </dgm:pt>
    <dgm:pt modelId="{38BFC0BB-C3C3-423E-A319-F8127FDB24BB}" type="pres">
      <dgm:prSet presAssocID="{FB7A153C-EA38-43B6-8DCA-688C6FE49B33}" presName="textRect" presStyleLbl="revTx" presStyleIdx="0" presStyleCnt="2">
        <dgm:presLayoutVars>
          <dgm:bulletEnabled val="1"/>
        </dgm:presLayoutVars>
      </dgm:prSet>
      <dgm:spPr/>
    </dgm:pt>
    <dgm:pt modelId="{DAF62EE3-3484-4715-9C3B-BB5CAFE487C0}" type="pres">
      <dgm:prSet presAssocID="{ED74289A-4E90-456A-9710-9106889C6178}" presName="sibTrans" presStyleLbl="sibTrans2D1" presStyleIdx="0" presStyleCnt="0"/>
      <dgm:spPr/>
    </dgm:pt>
    <dgm:pt modelId="{05F901F0-F0A4-4F26-9D71-2BADCF79F7E1}" type="pres">
      <dgm:prSet presAssocID="{2AD7AB7A-8123-4F03-9410-99DB3CC5EAAA}" presName="compNode" presStyleCnt="0"/>
      <dgm:spPr/>
    </dgm:pt>
    <dgm:pt modelId="{EC336B25-1B4A-452A-88D1-CCE454D945EB}" type="pres">
      <dgm:prSet presAssocID="{2AD7AB7A-8123-4F03-9410-99DB3CC5EAAA}" presName="pictRect" presStyleLbl="node1" presStyleIdx="1" presStyleCnt="2"/>
      <dgm:spPr>
        <a:blipFill rotWithShape="1">
          <a:blip xmlns:r="http://schemas.openxmlformats.org/officeDocument/2006/relationships" r:embed="rId2"/>
          <a:stretch>
            <a:fillRect/>
          </a:stretch>
        </a:blipFill>
      </dgm:spPr>
    </dgm:pt>
    <dgm:pt modelId="{E36BDD41-32EC-4015-9BDC-66B235DF6129}" type="pres">
      <dgm:prSet presAssocID="{2AD7AB7A-8123-4F03-9410-99DB3CC5EAAA}" presName="textRect" presStyleLbl="revTx" presStyleIdx="1" presStyleCnt="2">
        <dgm:presLayoutVars>
          <dgm:bulletEnabled val="1"/>
        </dgm:presLayoutVars>
      </dgm:prSet>
      <dgm:spPr/>
    </dgm:pt>
  </dgm:ptLst>
  <dgm:cxnLst>
    <dgm:cxn modelId="{4114331C-561A-40A5-9600-EF653583C146}" type="presOf" srcId="{FB7A153C-EA38-43B6-8DCA-688C6FE49B33}" destId="{38BFC0BB-C3C3-423E-A319-F8127FDB24BB}" srcOrd="0" destOrd="0" presId="urn:microsoft.com/office/officeart/2005/8/layout/pList1"/>
    <dgm:cxn modelId="{BC428121-E3B7-4B0F-9700-E7DE49EAFF99}" srcId="{15FBFEB3-80C7-4BFE-B0DB-59D567B79714}" destId="{FB7A153C-EA38-43B6-8DCA-688C6FE49B33}" srcOrd="0" destOrd="0" parTransId="{09EB139F-4B31-4CDF-985E-63A9843B9266}" sibTransId="{ED74289A-4E90-456A-9710-9106889C6178}"/>
    <dgm:cxn modelId="{0A630079-5064-40A6-A368-2E7FB71DBEB1}" type="presOf" srcId="{ED74289A-4E90-456A-9710-9106889C6178}" destId="{DAF62EE3-3484-4715-9C3B-BB5CAFE487C0}" srcOrd="0" destOrd="0" presId="urn:microsoft.com/office/officeart/2005/8/layout/pList1"/>
    <dgm:cxn modelId="{4F990A9A-805A-48E0-A60D-D627D9192654}" srcId="{15FBFEB3-80C7-4BFE-B0DB-59D567B79714}" destId="{2AD7AB7A-8123-4F03-9410-99DB3CC5EAAA}" srcOrd="1" destOrd="0" parTransId="{91FBF29A-EF2E-4595-BA96-124CE5139F8B}" sibTransId="{C3706BAF-1EF1-457F-A016-62BAB1C5798D}"/>
    <dgm:cxn modelId="{CC536FB7-B2F4-43C4-92F0-9B74B22AEC91}" type="presOf" srcId="{2AD7AB7A-8123-4F03-9410-99DB3CC5EAAA}" destId="{E36BDD41-32EC-4015-9BDC-66B235DF6129}" srcOrd="0" destOrd="0" presId="urn:microsoft.com/office/officeart/2005/8/layout/pList1"/>
    <dgm:cxn modelId="{B309C1CE-9D24-4356-8D05-FAE297A25207}" type="presOf" srcId="{15FBFEB3-80C7-4BFE-B0DB-59D567B79714}" destId="{AE08D1B6-D47E-4F43-97EA-C7DDB4C6514F}" srcOrd="0" destOrd="0" presId="urn:microsoft.com/office/officeart/2005/8/layout/pList1"/>
    <dgm:cxn modelId="{B0D1AF25-37A8-44B6-9524-5F4637D441C8}" type="presParOf" srcId="{AE08D1B6-D47E-4F43-97EA-C7DDB4C6514F}" destId="{7DAFD3D6-109B-46EA-B8F4-70C48050F071}" srcOrd="0" destOrd="0" presId="urn:microsoft.com/office/officeart/2005/8/layout/pList1"/>
    <dgm:cxn modelId="{96D4D724-E062-4195-A45B-D5DFB48DB924}" type="presParOf" srcId="{7DAFD3D6-109B-46EA-B8F4-70C48050F071}" destId="{BDFDDC03-272A-4582-95E2-4D24A49FBA74}" srcOrd="0" destOrd="0" presId="urn:microsoft.com/office/officeart/2005/8/layout/pList1"/>
    <dgm:cxn modelId="{260A085A-6C51-4532-823D-289511800BA3}" type="presParOf" srcId="{7DAFD3D6-109B-46EA-B8F4-70C48050F071}" destId="{38BFC0BB-C3C3-423E-A319-F8127FDB24BB}" srcOrd="1" destOrd="0" presId="urn:microsoft.com/office/officeart/2005/8/layout/pList1"/>
    <dgm:cxn modelId="{EA6340DD-4FF7-4DD4-A862-341BAAF88079}" type="presParOf" srcId="{AE08D1B6-D47E-4F43-97EA-C7DDB4C6514F}" destId="{DAF62EE3-3484-4715-9C3B-BB5CAFE487C0}" srcOrd="1" destOrd="0" presId="urn:microsoft.com/office/officeart/2005/8/layout/pList1"/>
    <dgm:cxn modelId="{B3EBD938-3BCB-40D6-BCBC-89E3A1CAFB30}" type="presParOf" srcId="{AE08D1B6-D47E-4F43-97EA-C7DDB4C6514F}" destId="{05F901F0-F0A4-4F26-9D71-2BADCF79F7E1}" srcOrd="2" destOrd="0" presId="urn:microsoft.com/office/officeart/2005/8/layout/pList1"/>
    <dgm:cxn modelId="{16C33BE5-819A-4B21-BD0E-B27ACBF72B4C}" type="presParOf" srcId="{05F901F0-F0A4-4F26-9D71-2BADCF79F7E1}" destId="{EC336B25-1B4A-452A-88D1-CCE454D945EB}" srcOrd="0" destOrd="0" presId="urn:microsoft.com/office/officeart/2005/8/layout/pList1"/>
    <dgm:cxn modelId="{3DD78B16-C19C-4046-8A1C-43E0EEE45E67}" type="presParOf" srcId="{05F901F0-F0A4-4F26-9D71-2BADCF79F7E1}" destId="{E36BDD41-32EC-4015-9BDC-66B235DF6129}"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8AF2D-417A-4F6C-8829-E94F4D947F4F}">
      <dsp:nvSpPr>
        <dsp:cNvPr id="0" name=""/>
        <dsp:cNvSpPr/>
      </dsp:nvSpPr>
      <dsp:spPr>
        <a:xfrm>
          <a:off x="1378494" y="3419366"/>
          <a:ext cx="1433621" cy="1433621"/>
        </a:xfrm>
        <a:prstGeom prst="rect">
          <a:avLst/>
        </a:prstGeom>
        <a:blipFill rotWithShape="1">
          <a:blip xmlns:r="http://schemas.openxmlformats.org/officeDocument/2006/relationships" r:embed="rId1"/>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0AC2D2-74AC-43C3-A909-A7B438405AAE}">
      <dsp:nvSpPr>
        <dsp:cNvPr id="0" name=""/>
        <dsp:cNvSpPr/>
      </dsp:nvSpPr>
      <dsp:spPr>
        <a:xfrm rot="16200000">
          <a:off x="517016" y="3992814"/>
          <a:ext cx="1433621" cy="286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b" anchorCtr="0">
          <a:noAutofit/>
        </a:bodyPr>
        <a:lstStyle/>
        <a:p>
          <a:pPr marL="0" lvl="0" indent="0" algn="l" defTabSz="800100">
            <a:lnSpc>
              <a:spcPct val="90000"/>
            </a:lnSpc>
            <a:spcBef>
              <a:spcPct val="0"/>
            </a:spcBef>
            <a:spcAft>
              <a:spcPct val="35000"/>
            </a:spcAft>
            <a:buNone/>
          </a:pPr>
          <a:endParaRPr lang="nl-BE" sz="1800" kern="1200" dirty="0"/>
        </a:p>
      </dsp:txBody>
      <dsp:txXfrm>
        <a:off x="517016" y="3992814"/>
        <a:ext cx="1433621" cy="286724"/>
      </dsp:txXfrm>
    </dsp:sp>
    <dsp:sp modelId="{BB11CDE4-2A24-4992-A381-AB81873F29DE}">
      <dsp:nvSpPr>
        <dsp:cNvPr id="0" name=""/>
        <dsp:cNvSpPr/>
      </dsp:nvSpPr>
      <dsp:spPr>
        <a:xfrm>
          <a:off x="3068074" y="3419366"/>
          <a:ext cx="3370000" cy="1433621"/>
        </a:xfrm>
        <a:prstGeom prst="rect">
          <a:avLst/>
        </a:prstGeom>
        <a:blipFill rotWithShape="1">
          <a:blip xmlns:r="http://schemas.openxmlformats.org/officeDocument/2006/relationships" r:embed="rId2"/>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78D9C5-5711-4127-801C-BE1C201F2B73}">
      <dsp:nvSpPr>
        <dsp:cNvPr id="0" name=""/>
        <dsp:cNvSpPr/>
      </dsp:nvSpPr>
      <dsp:spPr>
        <a:xfrm rot="16200000">
          <a:off x="3176091" y="3992814"/>
          <a:ext cx="1433621" cy="286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b" anchorCtr="0">
          <a:noAutofit/>
        </a:bodyPr>
        <a:lstStyle/>
        <a:p>
          <a:pPr marL="0" lvl="0" indent="0" algn="l" defTabSz="800100">
            <a:lnSpc>
              <a:spcPct val="90000"/>
            </a:lnSpc>
            <a:spcBef>
              <a:spcPct val="0"/>
            </a:spcBef>
            <a:spcAft>
              <a:spcPct val="35000"/>
            </a:spcAft>
            <a:buNone/>
          </a:pPr>
          <a:endParaRPr lang="nl-BE" sz="1800" kern="1200"/>
        </a:p>
      </dsp:txBody>
      <dsp:txXfrm>
        <a:off x="3176091" y="3992814"/>
        <a:ext cx="1433621" cy="286724"/>
      </dsp:txXfrm>
    </dsp:sp>
    <dsp:sp modelId="{F850CFF5-A37B-420F-A724-170329C86427}">
      <dsp:nvSpPr>
        <dsp:cNvPr id="0" name=""/>
        <dsp:cNvSpPr/>
      </dsp:nvSpPr>
      <dsp:spPr>
        <a:xfrm>
          <a:off x="6725043" y="3419366"/>
          <a:ext cx="1433621" cy="1433621"/>
        </a:xfrm>
        <a:prstGeom prst="rect">
          <a:avLst/>
        </a:prstGeom>
        <a:blipFill rotWithShape="1">
          <a:blip xmlns:r="http://schemas.openxmlformats.org/officeDocument/2006/relationships" r:embed="rId3"/>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5FD99F-6308-4AF5-AA31-08C0523BA1D6}">
      <dsp:nvSpPr>
        <dsp:cNvPr id="0" name=""/>
        <dsp:cNvSpPr/>
      </dsp:nvSpPr>
      <dsp:spPr>
        <a:xfrm rot="16200000">
          <a:off x="5864869" y="3992814"/>
          <a:ext cx="1433621" cy="286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b" anchorCtr="0">
          <a:noAutofit/>
        </a:bodyPr>
        <a:lstStyle/>
        <a:p>
          <a:pPr marL="0" lvl="0" indent="0" algn="l" defTabSz="800100">
            <a:lnSpc>
              <a:spcPct val="90000"/>
            </a:lnSpc>
            <a:spcBef>
              <a:spcPct val="0"/>
            </a:spcBef>
            <a:spcAft>
              <a:spcPct val="35000"/>
            </a:spcAft>
            <a:buNone/>
          </a:pPr>
          <a:endParaRPr lang="nl-BE" sz="1800" kern="1200" dirty="0"/>
        </a:p>
      </dsp:txBody>
      <dsp:txXfrm>
        <a:off x="5864869" y="3992814"/>
        <a:ext cx="1433621" cy="286724"/>
      </dsp:txXfrm>
    </dsp:sp>
    <dsp:sp modelId="{96CDEB47-A12E-4B48-A044-2DD7DC7CFAA6}">
      <dsp:nvSpPr>
        <dsp:cNvPr id="0" name=""/>
        <dsp:cNvSpPr/>
      </dsp:nvSpPr>
      <dsp:spPr>
        <a:xfrm>
          <a:off x="3354799" y="1791344"/>
          <a:ext cx="1433621" cy="1433621"/>
        </a:xfrm>
        <a:prstGeom prst="rect">
          <a:avLst/>
        </a:prstGeom>
        <a:blipFill rotWithShape="1">
          <a:blip xmlns:r="http://schemas.openxmlformats.org/officeDocument/2006/relationships" r:embed="rId4"/>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0FCF56-FEC2-454C-83E1-712DA219E911}">
      <dsp:nvSpPr>
        <dsp:cNvPr id="0" name=""/>
        <dsp:cNvSpPr/>
      </dsp:nvSpPr>
      <dsp:spPr>
        <a:xfrm rot="16200000">
          <a:off x="2494626" y="2364793"/>
          <a:ext cx="1433621" cy="286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b" anchorCtr="0">
          <a:noAutofit/>
        </a:bodyPr>
        <a:lstStyle/>
        <a:p>
          <a:pPr marL="0" lvl="0" indent="0" algn="l" defTabSz="800100">
            <a:lnSpc>
              <a:spcPct val="90000"/>
            </a:lnSpc>
            <a:spcBef>
              <a:spcPct val="0"/>
            </a:spcBef>
            <a:spcAft>
              <a:spcPct val="35000"/>
            </a:spcAft>
            <a:buNone/>
          </a:pPr>
          <a:endParaRPr lang="nl-BE" sz="1800" kern="1200" dirty="0"/>
        </a:p>
      </dsp:txBody>
      <dsp:txXfrm>
        <a:off x="2494626" y="2364793"/>
        <a:ext cx="1433621" cy="286724"/>
      </dsp:txXfrm>
    </dsp:sp>
    <dsp:sp modelId="{C955EBD8-C94B-43FE-8162-4005FE83ADA7}">
      <dsp:nvSpPr>
        <dsp:cNvPr id="0" name=""/>
        <dsp:cNvSpPr/>
      </dsp:nvSpPr>
      <dsp:spPr>
        <a:xfrm>
          <a:off x="5075388" y="1791344"/>
          <a:ext cx="1433621" cy="1433621"/>
        </a:xfrm>
        <a:prstGeom prst="rect">
          <a:avLst/>
        </a:prstGeom>
        <a:blipFill rotWithShape="1">
          <a:blip xmlns:r="http://schemas.openxmlformats.org/officeDocument/2006/relationships" r:embed="rId5"/>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15A9DD-0603-45AD-9552-6769079D9606}">
      <dsp:nvSpPr>
        <dsp:cNvPr id="0" name=""/>
        <dsp:cNvSpPr/>
      </dsp:nvSpPr>
      <dsp:spPr>
        <a:xfrm rot="16200000">
          <a:off x="4215215" y="2364793"/>
          <a:ext cx="1433621" cy="286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b" anchorCtr="0">
          <a:noAutofit/>
        </a:bodyPr>
        <a:lstStyle/>
        <a:p>
          <a:pPr marL="0" lvl="0" indent="0" algn="l" defTabSz="800100">
            <a:lnSpc>
              <a:spcPct val="90000"/>
            </a:lnSpc>
            <a:spcBef>
              <a:spcPct val="0"/>
            </a:spcBef>
            <a:spcAft>
              <a:spcPct val="35000"/>
            </a:spcAft>
            <a:buNone/>
          </a:pPr>
          <a:endParaRPr lang="nl-BE" sz="1800" kern="1200" dirty="0"/>
        </a:p>
      </dsp:txBody>
      <dsp:txXfrm>
        <a:off x="4215215" y="2364793"/>
        <a:ext cx="1433621" cy="286724"/>
      </dsp:txXfrm>
    </dsp:sp>
    <dsp:sp modelId="{E3D9A71A-E145-46A0-9510-0A49E2E663B9}">
      <dsp:nvSpPr>
        <dsp:cNvPr id="0" name=""/>
        <dsp:cNvSpPr/>
      </dsp:nvSpPr>
      <dsp:spPr>
        <a:xfrm>
          <a:off x="6795978" y="1791344"/>
          <a:ext cx="1433621" cy="1433621"/>
        </a:xfrm>
        <a:prstGeom prst="rect">
          <a:avLst/>
        </a:prstGeom>
        <a:blipFill rotWithShape="1">
          <a:blip xmlns:r="http://schemas.openxmlformats.org/officeDocument/2006/relationships" r:embed="rId6"/>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92B4AB-4438-431D-AB44-4C8A8A2CC851}">
      <dsp:nvSpPr>
        <dsp:cNvPr id="0" name=""/>
        <dsp:cNvSpPr/>
      </dsp:nvSpPr>
      <dsp:spPr>
        <a:xfrm rot="16200000">
          <a:off x="5935804" y="2364793"/>
          <a:ext cx="1433621" cy="286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b" anchorCtr="0">
          <a:noAutofit/>
        </a:bodyPr>
        <a:lstStyle/>
        <a:p>
          <a:pPr marL="0" lvl="0" indent="0" algn="l" defTabSz="800100">
            <a:lnSpc>
              <a:spcPct val="90000"/>
            </a:lnSpc>
            <a:spcBef>
              <a:spcPct val="0"/>
            </a:spcBef>
            <a:spcAft>
              <a:spcPct val="35000"/>
            </a:spcAft>
            <a:buNone/>
          </a:pPr>
          <a:endParaRPr lang="nl-BE" sz="1800" kern="1200" dirty="0"/>
        </a:p>
      </dsp:txBody>
      <dsp:txXfrm>
        <a:off x="5935804" y="2364793"/>
        <a:ext cx="1433621" cy="286724"/>
      </dsp:txXfrm>
    </dsp:sp>
    <dsp:sp modelId="{CAFE969C-E2E4-4B14-BFBB-3A332A3DD5B8}">
      <dsp:nvSpPr>
        <dsp:cNvPr id="0" name=""/>
        <dsp:cNvSpPr/>
      </dsp:nvSpPr>
      <dsp:spPr>
        <a:xfrm>
          <a:off x="5075388" y="163323"/>
          <a:ext cx="1433621" cy="1433621"/>
        </a:xfrm>
        <a:prstGeom prst="rect">
          <a:avLst/>
        </a:prstGeom>
        <a:blipFill rotWithShape="1">
          <a:blip xmlns:r="http://schemas.openxmlformats.org/officeDocument/2006/relationships" r:embed="rId7"/>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67BD89-4E3F-4D0E-BE57-3AE047FE0C3E}">
      <dsp:nvSpPr>
        <dsp:cNvPr id="0" name=""/>
        <dsp:cNvSpPr/>
      </dsp:nvSpPr>
      <dsp:spPr>
        <a:xfrm rot="16200000">
          <a:off x="4215215" y="736772"/>
          <a:ext cx="1433621" cy="286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b" anchorCtr="0">
          <a:noAutofit/>
        </a:bodyPr>
        <a:lstStyle/>
        <a:p>
          <a:pPr marL="0" lvl="0" indent="0" algn="l" defTabSz="800100">
            <a:lnSpc>
              <a:spcPct val="90000"/>
            </a:lnSpc>
            <a:spcBef>
              <a:spcPct val="0"/>
            </a:spcBef>
            <a:spcAft>
              <a:spcPct val="35000"/>
            </a:spcAft>
            <a:buNone/>
          </a:pPr>
          <a:endParaRPr lang="nl-BE" sz="1800" kern="1200" dirty="0"/>
        </a:p>
      </dsp:txBody>
      <dsp:txXfrm>
        <a:off x="4215215" y="736772"/>
        <a:ext cx="1433621" cy="286724"/>
      </dsp:txXfrm>
    </dsp:sp>
    <dsp:sp modelId="{3CD6BA51-B8FB-4F89-885E-BFFAD8AAE35B}">
      <dsp:nvSpPr>
        <dsp:cNvPr id="0" name=""/>
        <dsp:cNvSpPr/>
      </dsp:nvSpPr>
      <dsp:spPr>
        <a:xfrm>
          <a:off x="6795978" y="163323"/>
          <a:ext cx="1433621" cy="1433621"/>
        </a:xfrm>
        <a:prstGeom prst="rect">
          <a:avLst/>
        </a:prstGeom>
        <a:blipFill rotWithShape="1">
          <a:blip xmlns:r="http://schemas.openxmlformats.org/officeDocument/2006/relationships" r:embed="rId8"/>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91E231-BE3C-4E72-BE5C-F25BEAEC5518}">
      <dsp:nvSpPr>
        <dsp:cNvPr id="0" name=""/>
        <dsp:cNvSpPr/>
      </dsp:nvSpPr>
      <dsp:spPr>
        <a:xfrm rot="16200000">
          <a:off x="5935804" y="736772"/>
          <a:ext cx="1433621" cy="286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b" anchorCtr="0">
          <a:noAutofit/>
        </a:bodyPr>
        <a:lstStyle/>
        <a:p>
          <a:pPr marL="0" lvl="0" indent="0" algn="l" defTabSz="800100">
            <a:lnSpc>
              <a:spcPct val="90000"/>
            </a:lnSpc>
            <a:spcBef>
              <a:spcPct val="0"/>
            </a:spcBef>
            <a:spcAft>
              <a:spcPct val="35000"/>
            </a:spcAft>
            <a:buNone/>
          </a:pPr>
          <a:endParaRPr lang="nl-BE" sz="1800" kern="1200" dirty="0"/>
        </a:p>
      </dsp:txBody>
      <dsp:txXfrm>
        <a:off x="5935804" y="736772"/>
        <a:ext cx="1433621" cy="2867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8149D-170E-48E7-B8E0-BBF5946F771F}">
      <dsp:nvSpPr>
        <dsp:cNvPr id="0" name=""/>
        <dsp:cNvSpPr/>
      </dsp:nvSpPr>
      <dsp:spPr>
        <a:xfrm>
          <a:off x="596" y="272577"/>
          <a:ext cx="2568568" cy="3082282"/>
        </a:xfrm>
        <a:prstGeom prst="roundRect">
          <a:avLst>
            <a:gd name="adj" fmla="val 5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marL="0" lvl="0" indent="0" algn="r" defTabSz="1289050">
            <a:lnSpc>
              <a:spcPct val="90000"/>
            </a:lnSpc>
            <a:spcBef>
              <a:spcPct val="0"/>
            </a:spcBef>
            <a:spcAft>
              <a:spcPct val="35000"/>
            </a:spcAft>
            <a:buNone/>
          </a:pPr>
          <a:r>
            <a:rPr lang="el-GR" sz="2900" kern="1200" dirty="0"/>
            <a:t>Ἐκκλησία</a:t>
          </a:r>
          <a:endParaRPr lang="nl-BE" sz="2900" kern="1200" dirty="0"/>
        </a:p>
      </dsp:txBody>
      <dsp:txXfrm rot="16200000">
        <a:off x="-1006282" y="1279456"/>
        <a:ext cx="2527471" cy="513713"/>
      </dsp:txXfrm>
    </dsp:sp>
    <dsp:sp modelId="{AFADA1B9-15B3-4374-817D-11574CB6108F}">
      <dsp:nvSpPr>
        <dsp:cNvPr id="0" name=""/>
        <dsp:cNvSpPr/>
      </dsp:nvSpPr>
      <dsp:spPr>
        <a:xfrm>
          <a:off x="514310" y="272577"/>
          <a:ext cx="1913583" cy="308228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725" rIns="0" bIns="0" numCol="1" spcCol="1270" anchor="t" anchorCtr="0">
          <a:noAutofit/>
        </a:bodyPr>
        <a:lstStyle/>
        <a:p>
          <a:pPr marL="0" lvl="0" indent="0" algn="l" defTabSz="1111250">
            <a:lnSpc>
              <a:spcPct val="90000"/>
            </a:lnSpc>
            <a:spcBef>
              <a:spcPct val="0"/>
            </a:spcBef>
            <a:spcAft>
              <a:spcPct val="35000"/>
            </a:spcAft>
            <a:buNone/>
          </a:pPr>
          <a:r>
            <a:rPr lang="nl-BE" sz="2500" i="1" kern="1200" dirty="0" err="1"/>
            <a:t>Ekklésia</a:t>
          </a:r>
          <a:endParaRPr lang="nl-BE" sz="2500" i="1" kern="1200" dirty="0"/>
        </a:p>
        <a:p>
          <a:pPr marL="0" lvl="0" indent="0" algn="l" defTabSz="1111250">
            <a:lnSpc>
              <a:spcPct val="90000"/>
            </a:lnSpc>
            <a:spcBef>
              <a:spcPct val="0"/>
            </a:spcBef>
            <a:spcAft>
              <a:spcPct val="35000"/>
            </a:spcAft>
            <a:buNone/>
          </a:pPr>
          <a:br>
            <a:rPr lang="nl-BE" sz="2500" kern="1200" dirty="0"/>
          </a:br>
          <a:br>
            <a:rPr lang="nl-BE" sz="2500" kern="1200" dirty="0"/>
          </a:br>
          <a:br>
            <a:rPr lang="nl-BE" sz="2500" kern="1200" dirty="0"/>
          </a:br>
          <a:br>
            <a:rPr lang="nl-BE" sz="2500" kern="1200" dirty="0"/>
          </a:br>
          <a:r>
            <a:rPr lang="nl-BE" sz="2500" kern="1200" dirty="0"/>
            <a:t>Nadruk op  bijeenkomst</a:t>
          </a:r>
        </a:p>
      </dsp:txBody>
      <dsp:txXfrm>
        <a:off x="514310" y="272577"/>
        <a:ext cx="1913583" cy="3082282"/>
      </dsp:txXfrm>
    </dsp:sp>
    <dsp:sp modelId="{3F77BA5B-2B8B-4A98-A003-FD3A0B173576}">
      <dsp:nvSpPr>
        <dsp:cNvPr id="0" name=""/>
        <dsp:cNvSpPr/>
      </dsp:nvSpPr>
      <dsp:spPr>
        <a:xfrm>
          <a:off x="2659065" y="272577"/>
          <a:ext cx="2568568" cy="3082282"/>
        </a:xfrm>
        <a:prstGeom prst="roundRect">
          <a:avLst>
            <a:gd name="adj" fmla="val 5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marL="0" lvl="0" indent="0" algn="r" defTabSz="1289050">
            <a:lnSpc>
              <a:spcPct val="90000"/>
            </a:lnSpc>
            <a:spcBef>
              <a:spcPct val="0"/>
            </a:spcBef>
            <a:spcAft>
              <a:spcPct val="35000"/>
            </a:spcAft>
            <a:buNone/>
          </a:pPr>
          <a:r>
            <a:rPr lang="el-GR" sz="2900" kern="1200" dirty="0"/>
            <a:t>Πόλις</a:t>
          </a:r>
          <a:endParaRPr lang="nl-BE" sz="2900" kern="1200" dirty="0"/>
        </a:p>
      </dsp:txBody>
      <dsp:txXfrm rot="16200000">
        <a:off x="1652186" y="1279456"/>
        <a:ext cx="2527471" cy="513713"/>
      </dsp:txXfrm>
    </dsp:sp>
    <dsp:sp modelId="{BB9B3DB0-5753-4C12-9FEE-B89A728993EC}">
      <dsp:nvSpPr>
        <dsp:cNvPr id="0" name=""/>
        <dsp:cNvSpPr/>
      </dsp:nvSpPr>
      <dsp:spPr>
        <a:xfrm rot="5400000">
          <a:off x="2445419" y="2722309"/>
          <a:ext cx="452978" cy="385285"/>
        </a:xfrm>
        <a:prstGeom prst="flowChartExtract">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CF6418-9942-4065-B870-A6B83C1F2A00}">
      <dsp:nvSpPr>
        <dsp:cNvPr id="0" name=""/>
        <dsp:cNvSpPr/>
      </dsp:nvSpPr>
      <dsp:spPr>
        <a:xfrm>
          <a:off x="3172779" y="272577"/>
          <a:ext cx="1913583" cy="308228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725" rIns="0" bIns="0" numCol="1" spcCol="1270" anchor="t" anchorCtr="0">
          <a:noAutofit/>
        </a:bodyPr>
        <a:lstStyle/>
        <a:p>
          <a:pPr marL="0" lvl="0" indent="0" algn="l" defTabSz="1111250">
            <a:lnSpc>
              <a:spcPct val="90000"/>
            </a:lnSpc>
            <a:spcBef>
              <a:spcPct val="0"/>
            </a:spcBef>
            <a:spcAft>
              <a:spcPct val="35000"/>
            </a:spcAft>
            <a:buNone/>
          </a:pPr>
          <a:r>
            <a:rPr lang="nl-BE" sz="2500" i="1" kern="1200" dirty="0"/>
            <a:t>Polis</a:t>
          </a:r>
        </a:p>
        <a:p>
          <a:pPr marL="0" lvl="0" indent="0" algn="l" defTabSz="1111250">
            <a:lnSpc>
              <a:spcPct val="90000"/>
            </a:lnSpc>
            <a:spcBef>
              <a:spcPct val="0"/>
            </a:spcBef>
            <a:spcAft>
              <a:spcPct val="35000"/>
            </a:spcAft>
            <a:buNone/>
          </a:pPr>
          <a:br>
            <a:rPr lang="nl-BE" sz="2500" kern="1200" dirty="0"/>
          </a:br>
          <a:br>
            <a:rPr lang="nl-BE" sz="2500" kern="1200" dirty="0"/>
          </a:br>
          <a:br>
            <a:rPr lang="nl-BE" sz="2500" kern="1200" dirty="0"/>
          </a:br>
          <a:br>
            <a:rPr lang="nl-BE" sz="2500" kern="1200" dirty="0"/>
          </a:br>
          <a:r>
            <a:rPr lang="nl-BE" sz="2500" kern="1200" dirty="0"/>
            <a:t>Nadruk op levenswijze</a:t>
          </a:r>
        </a:p>
      </dsp:txBody>
      <dsp:txXfrm>
        <a:off x="3172779" y="272577"/>
        <a:ext cx="1913583" cy="3082282"/>
      </dsp:txXfrm>
    </dsp:sp>
    <dsp:sp modelId="{BF0AC2EA-6475-4EDC-9499-7F994F9AB807}">
      <dsp:nvSpPr>
        <dsp:cNvPr id="0" name=""/>
        <dsp:cNvSpPr/>
      </dsp:nvSpPr>
      <dsp:spPr>
        <a:xfrm>
          <a:off x="5317534" y="272577"/>
          <a:ext cx="2568568" cy="3082282"/>
        </a:xfrm>
        <a:prstGeom prst="roundRect">
          <a:avLst>
            <a:gd name="adj" fmla="val 5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marL="0" lvl="0" indent="0" algn="r" defTabSz="1289050">
            <a:lnSpc>
              <a:spcPct val="90000"/>
            </a:lnSpc>
            <a:spcBef>
              <a:spcPct val="0"/>
            </a:spcBef>
            <a:spcAft>
              <a:spcPct val="35000"/>
            </a:spcAft>
            <a:buNone/>
          </a:pPr>
          <a:r>
            <a:rPr lang="nl-BE" sz="2900" kern="1200" dirty="0" err="1"/>
            <a:t>Κυρι</a:t>
          </a:r>
          <a:r>
            <a:rPr lang="nl-BE" sz="2900" kern="1200" dirty="0"/>
            <a:t>ακός</a:t>
          </a:r>
        </a:p>
      </dsp:txBody>
      <dsp:txXfrm rot="16200000">
        <a:off x="4310655" y="1279456"/>
        <a:ext cx="2527471" cy="513713"/>
      </dsp:txXfrm>
    </dsp:sp>
    <dsp:sp modelId="{3AE51E3A-B13B-4692-B5D6-3E1AE53B35A2}">
      <dsp:nvSpPr>
        <dsp:cNvPr id="0" name=""/>
        <dsp:cNvSpPr/>
      </dsp:nvSpPr>
      <dsp:spPr>
        <a:xfrm rot="5400000">
          <a:off x="5103887" y="2722309"/>
          <a:ext cx="452978" cy="385285"/>
        </a:xfrm>
        <a:prstGeom prst="flowChartExtract">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496FB5-619A-4C0E-9C2B-BC168D633454}">
      <dsp:nvSpPr>
        <dsp:cNvPr id="0" name=""/>
        <dsp:cNvSpPr/>
      </dsp:nvSpPr>
      <dsp:spPr>
        <a:xfrm>
          <a:off x="5831248" y="272577"/>
          <a:ext cx="1913583" cy="308228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725" rIns="0" bIns="0" numCol="1" spcCol="1270" anchor="t" anchorCtr="0">
          <a:noAutofit/>
        </a:bodyPr>
        <a:lstStyle/>
        <a:p>
          <a:pPr marL="0" lvl="0" indent="0" algn="l" defTabSz="1111250">
            <a:lnSpc>
              <a:spcPct val="90000"/>
            </a:lnSpc>
            <a:spcBef>
              <a:spcPct val="0"/>
            </a:spcBef>
            <a:spcAft>
              <a:spcPct val="35000"/>
            </a:spcAft>
            <a:buNone/>
          </a:pPr>
          <a:r>
            <a:rPr lang="nl-BE" sz="2500" i="1" kern="1200" dirty="0" err="1"/>
            <a:t>Kyriakos</a:t>
          </a:r>
          <a:endParaRPr lang="nl-BE" sz="2500" i="1" kern="1200" dirty="0"/>
        </a:p>
        <a:p>
          <a:pPr marL="0" lvl="0" indent="0" algn="l" defTabSz="1111250">
            <a:lnSpc>
              <a:spcPct val="90000"/>
            </a:lnSpc>
            <a:spcBef>
              <a:spcPct val="0"/>
            </a:spcBef>
            <a:spcAft>
              <a:spcPct val="35000"/>
            </a:spcAft>
            <a:buNone/>
          </a:pPr>
          <a:br>
            <a:rPr lang="nl-BE" sz="2500" kern="1200" dirty="0"/>
          </a:br>
          <a:br>
            <a:rPr lang="nl-BE" sz="2500" kern="1200" dirty="0"/>
          </a:br>
          <a:br>
            <a:rPr lang="nl-BE" sz="2500" kern="1200" dirty="0"/>
          </a:br>
          <a:br>
            <a:rPr lang="nl-BE" sz="2500" kern="1200" dirty="0"/>
          </a:br>
          <a:r>
            <a:rPr lang="nl-BE" sz="2500" kern="1200" dirty="0"/>
            <a:t>Nadruk op relatie</a:t>
          </a:r>
          <a:br>
            <a:rPr lang="nl-BE" sz="2500" kern="1200" dirty="0"/>
          </a:br>
          <a:endParaRPr lang="nl-BE" sz="2500" kern="1200" dirty="0"/>
        </a:p>
      </dsp:txBody>
      <dsp:txXfrm>
        <a:off x="5831248" y="272577"/>
        <a:ext cx="1913583" cy="30822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542EF-9D72-4B18-AC59-40E7274643E6}">
      <dsp:nvSpPr>
        <dsp:cNvPr id="0" name=""/>
        <dsp:cNvSpPr/>
      </dsp:nvSpPr>
      <dsp:spPr>
        <a:xfrm>
          <a:off x="0" y="932544"/>
          <a:ext cx="1738536" cy="173853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nl-BE" sz="1000" kern="1200" dirty="0"/>
            <a:t>Koninkrijk</a:t>
          </a:r>
        </a:p>
      </dsp:txBody>
      <dsp:txXfrm>
        <a:off x="412902" y="1062934"/>
        <a:ext cx="912731" cy="295551"/>
      </dsp:txXfrm>
    </dsp:sp>
    <dsp:sp modelId="{79D8642B-B949-4821-8057-7224D8C49324}">
      <dsp:nvSpPr>
        <dsp:cNvPr id="0" name=""/>
        <dsp:cNvSpPr/>
      </dsp:nvSpPr>
      <dsp:spPr>
        <a:xfrm>
          <a:off x="217316" y="1367178"/>
          <a:ext cx="1303902" cy="1303902"/>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nl-BE" sz="1000" kern="1200" dirty="0"/>
            <a:t>Gemeente</a:t>
          </a:r>
        </a:p>
      </dsp:txBody>
      <dsp:txXfrm>
        <a:off x="408269" y="1693153"/>
        <a:ext cx="921997" cy="6519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542EF-9D72-4B18-AC59-40E7274643E6}">
      <dsp:nvSpPr>
        <dsp:cNvPr id="0" name=""/>
        <dsp:cNvSpPr/>
      </dsp:nvSpPr>
      <dsp:spPr>
        <a:xfrm>
          <a:off x="0" y="932544"/>
          <a:ext cx="1738536" cy="1738536"/>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nl-BE" sz="1000" kern="1200" dirty="0"/>
            <a:t>Gemeente</a:t>
          </a:r>
        </a:p>
      </dsp:txBody>
      <dsp:txXfrm>
        <a:off x="412902" y="1062934"/>
        <a:ext cx="912731" cy="295551"/>
      </dsp:txXfrm>
    </dsp:sp>
    <dsp:sp modelId="{79D8642B-B949-4821-8057-7224D8C49324}">
      <dsp:nvSpPr>
        <dsp:cNvPr id="0" name=""/>
        <dsp:cNvSpPr/>
      </dsp:nvSpPr>
      <dsp:spPr>
        <a:xfrm>
          <a:off x="217316" y="1367178"/>
          <a:ext cx="1303902" cy="1303902"/>
        </a:xfrm>
        <a:prstGeom prst="ellips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nl-BE" sz="1000" kern="1200" dirty="0"/>
            <a:t>Koninkrijk</a:t>
          </a:r>
        </a:p>
      </dsp:txBody>
      <dsp:txXfrm>
        <a:off x="408269" y="1693153"/>
        <a:ext cx="921997" cy="6519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542EF-9D72-4B18-AC59-40E7274643E6}">
      <dsp:nvSpPr>
        <dsp:cNvPr id="0" name=""/>
        <dsp:cNvSpPr/>
      </dsp:nvSpPr>
      <dsp:spPr>
        <a:xfrm>
          <a:off x="0" y="932544"/>
          <a:ext cx="1738536" cy="1738536"/>
        </a:xfrm>
        <a:prstGeom prst="ellips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nl-BE" sz="1500" kern="1200" dirty="0"/>
            <a:t>Koninkrijk en gemeente</a:t>
          </a:r>
        </a:p>
      </dsp:txBody>
      <dsp:txXfrm>
        <a:off x="254602" y="1367178"/>
        <a:ext cx="1229330" cy="8692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542EF-9D72-4B18-AC59-40E7274643E6}">
      <dsp:nvSpPr>
        <dsp:cNvPr id="0" name=""/>
        <dsp:cNvSpPr/>
      </dsp:nvSpPr>
      <dsp:spPr>
        <a:xfrm>
          <a:off x="0" y="576058"/>
          <a:ext cx="1738536" cy="1738536"/>
        </a:xfrm>
        <a:prstGeom prst="ellips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nl-BE" sz="1000" kern="1200" dirty="0"/>
            <a:t>Koninkrijk</a:t>
          </a:r>
        </a:p>
      </dsp:txBody>
      <dsp:txXfrm>
        <a:off x="412902" y="706448"/>
        <a:ext cx="912731" cy="295551"/>
      </dsp:txXfrm>
    </dsp:sp>
    <dsp:sp modelId="{79D8642B-B949-4821-8057-7224D8C49324}">
      <dsp:nvSpPr>
        <dsp:cNvPr id="0" name=""/>
        <dsp:cNvSpPr/>
      </dsp:nvSpPr>
      <dsp:spPr>
        <a:xfrm>
          <a:off x="2" y="1476161"/>
          <a:ext cx="1738531" cy="1738531"/>
        </a:xfrm>
        <a:prstGeom prst="ellipse">
          <a:avLst/>
        </a:prstGeom>
        <a:solidFill>
          <a:schemeClr val="accent6">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nl-BE" sz="1000" kern="1200" dirty="0"/>
            <a:t>Gemeente</a:t>
          </a:r>
        </a:p>
      </dsp:txBody>
      <dsp:txXfrm>
        <a:off x="254604" y="1910794"/>
        <a:ext cx="1229327" cy="8692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DDC03-272A-4582-95E2-4D24A49FBA74}">
      <dsp:nvSpPr>
        <dsp:cNvPr id="0" name=""/>
        <dsp:cNvSpPr/>
      </dsp:nvSpPr>
      <dsp:spPr>
        <a:xfrm>
          <a:off x="1005793" y="1763"/>
          <a:ext cx="3396319" cy="2340063"/>
        </a:xfrm>
        <a:prstGeom prst="round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BFC0BB-C3C3-423E-A319-F8127FDB24BB}">
      <dsp:nvSpPr>
        <dsp:cNvPr id="0" name=""/>
        <dsp:cNvSpPr/>
      </dsp:nvSpPr>
      <dsp:spPr>
        <a:xfrm>
          <a:off x="1005793" y="2341827"/>
          <a:ext cx="3396319" cy="126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608" tIns="419608" rIns="419608" bIns="0" numCol="1" spcCol="1270" anchor="t" anchorCtr="0">
          <a:noAutofit/>
        </a:bodyPr>
        <a:lstStyle/>
        <a:p>
          <a:pPr marL="0" lvl="0" indent="0" algn="ctr" defTabSz="2622550">
            <a:lnSpc>
              <a:spcPct val="90000"/>
            </a:lnSpc>
            <a:spcBef>
              <a:spcPct val="0"/>
            </a:spcBef>
            <a:spcAft>
              <a:spcPct val="35000"/>
            </a:spcAft>
            <a:buNone/>
          </a:pPr>
          <a:endParaRPr lang="nl-BE" sz="5900" kern="1200"/>
        </a:p>
      </dsp:txBody>
      <dsp:txXfrm>
        <a:off x="1005793" y="2341827"/>
        <a:ext cx="3396319" cy="1260034"/>
      </dsp:txXfrm>
    </dsp:sp>
    <dsp:sp modelId="{EC336B25-1B4A-452A-88D1-CCE454D945EB}">
      <dsp:nvSpPr>
        <dsp:cNvPr id="0" name=""/>
        <dsp:cNvSpPr/>
      </dsp:nvSpPr>
      <dsp:spPr>
        <a:xfrm>
          <a:off x="4741887" y="1763"/>
          <a:ext cx="3396319" cy="2340063"/>
        </a:xfrm>
        <a:prstGeom prst="round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6BDD41-32EC-4015-9BDC-66B235DF6129}">
      <dsp:nvSpPr>
        <dsp:cNvPr id="0" name=""/>
        <dsp:cNvSpPr/>
      </dsp:nvSpPr>
      <dsp:spPr>
        <a:xfrm>
          <a:off x="4741887" y="2341827"/>
          <a:ext cx="3396319" cy="126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608" tIns="419608" rIns="419608" bIns="0" numCol="1" spcCol="1270" anchor="t" anchorCtr="0">
          <a:noAutofit/>
        </a:bodyPr>
        <a:lstStyle/>
        <a:p>
          <a:pPr marL="0" lvl="0" indent="0" algn="ctr" defTabSz="2622550">
            <a:lnSpc>
              <a:spcPct val="90000"/>
            </a:lnSpc>
            <a:spcBef>
              <a:spcPct val="0"/>
            </a:spcBef>
            <a:spcAft>
              <a:spcPct val="35000"/>
            </a:spcAft>
            <a:buNone/>
          </a:pPr>
          <a:endParaRPr lang="nl-BE" sz="5900" kern="1200" dirty="0"/>
        </a:p>
      </dsp:txBody>
      <dsp:txXfrm>
        <a:off x="4741887" y="2341827"/>
        <a:ext cx="3396319" cy="1260034"/>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Blocks">
  <dgm:title val=""/>
  <dgm:desc val=""/>
  <dgm:catLst>
    <dgm:cat type="picture" pri="12000"/>
    <dgm:cat type="pictureconvert" pri="12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gt" val="5">
        <dgm:choose name="Name3">
          <dgm:if name="Name4" func="var" arg="dir" op="equ" val="norm">
            <dgm:alg type="snake">
              <dgm:param type="grDir" val="bL"/>
              <dgm:param type="bkpt" val="fixed"/>
              <dgm:param type="bkPtFixedVal" val="3"/>
              <dgm:param type="off" val="off"/>
              <dgm:param type="horzAlign" val="r"/>
              <dgm:param type="vertAlign" val="b"/>
            </dgm:alg>
          </dgm:if>
          <dgm:else name="Name5">
            <dgm:alg type="snake">
              <dgm:param type="grDir" val="bR"/>
              <dgm:param type="bkpt" val="fixed"/>
              <dgm:param type="bkPtFixedVal" val="3"/>
              <dgm:param type="off" val="off"/>
              <dgm:param type="horzAlign" val="l"/>
              <dgm:param type="vertAlign" val="b"/>
            </dgm:alg>
          </dgm:else>
        </dgm:choose>
      </dgm:if>
      <dgm:else name="Name6">
        <dgm:choose name="Name7">
          <dgm:if name="Name8" func="var" arg="dir" op="equ" val="norm">
            <dgm:alg type="snake">
              <dgm:param type="grDir" val="bL"/>
              <dgm:param type="bkpt" val="fixed"/>
              <dgm:param type="bkPtFixedVal" val="2"/>
              <dgm:param type="off" val="off"/>
              <dgm:param type="horzAlign" val="r"/>
              <dgm:param type="vertAlign" val="b"/>
            </dgm:alg>
          </dgm:if>
          <dgm:else name="Name9">
            <dgm:alg type="snake">
              <dgm:param type="grDir" val="bR"/>
              <dgm:param type="bkpt" val="fixed"/>
              <dgm:param type="bkPtFixedVal" val="2"/>
              <dgm:param type="off" val="off"/>
              <dgm:param type="horzAlign" val="l"/>
              <dgm:param type="vertAlign" val="b"/>
            </dgm:alg>
          </dgm:else>
        </dgm:choose>
      </dgm:else>
    </dgm:choose>
    <dgm:shape xmlns:r="http://schemas.openxmlformats.org/officeDocument/2006/relationships" r:blip="">
      <dgm:adjLst/>
    </dgm:shape>
    <dgm:constrLst>
      <dgm:constr type="alignOff" val="1"/>
      <dgm:constr type="primFontSz" for="des" ptType="node" op="equ" val="65"/>
      <dgm:constr type="w" for="ch" forName="composite" refType="w"/>
      <dgm:constr type="h" for="ch" forName="composite" refType="h"/>
      <dgm:constr type="sp" refType="w" refFor="ch" refForName="composite" op="equ" fact="0.113"/>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1.2"/>
        </dgm:alg>
        <dgm:shape xmlns:r="http://schemas.openxmlformats.org/officeDocument/2006/relationships" r:blip="">
          <dgm:adjLst/>
        </dgm:shape>
        <dgm:choose name="Name10">
          <dgm:if name="Name11" func="var" arg="dir" op="equ" val="norm">
            <dgm:constrLst>
              <dgm:constr type="l" for="ch" forName="Image" refType="w" refFor="ch" refForName="Image" fact="0.2"/>
              <dgm:constr type="t" for="ch" forName="Image" refType="h" fact="0"/>
              <dgm:constr type="h" for="ch" forName="Image" refType="h"/>
              <dgm:constr type="w" for="ch" forName="Image" refType="h" refFor="ch" refForName="Image" op="equ"/>
              <dgm:constr type="l" for="ch" forName="Parent" refType="w" fact="0"/>
              <dgm:constr type="t" for="ch" forName="Parent" refType="h" fact="0"/>
              <dgm:constr type="w" for="ch" forName="Parent" refType="h" refFor="ch" refForName="Image" op="equ" fact="0.2"/>
              <dgm:constr type="h" for="ch" forName="Parent" refType="h" refFor="ch" refForName="Image" op="equ"/>
            </dgm:constrLst>
          </dgm:if>
          <dgm:else name="Name12">
            <dgm:constrLst>
              <dgm:constr type="l" for="ch" forName="Image" refType="w" fact="0"/>
              <dgm:constr type="t" for="ch" forName="Image" refType="h" fact="0"/>
              <dgm:constr type="h" for="ch" forName="Image" refType="h"/>
              <dgm:constr type="w" for="ch" forName="Image" refType="h" refFor="ch" refForName="Image" op="equ"/>
              <dgm:constr type="l" for="ch" forName="Parent" refType="w" refFor="ch" refForName="Image"/>
              <dgm:constr type="t" for="ch" forName="Parent" refType="h" fact="0"/>
              <dgm:constr type="w" for="ch" forName="Parent" refType="w" refFor="ch" refForName="Image" fact="0.2"/>
              <dgm:constr type="h" for="ch" forName="Parent" refType="h" refFor="ch" refForName="Image"/>
            </dgm:constrLst>
          </dgm:else>
        </dgm:choose>
        <dgm:layoutNode name="Image" styleLbl="alignNode1">
          <dgm:alg type="sp"/>
          <dgm:shape xmlns:r="http://schemas.openxmlformats.org/officeDocument/2006/relationships" type="rect" r:blip="" blipPhldr="1">
            <dgm:adjLst/>
          </dgm:shape>
          <dgm:presOf/>
        </dgm:layoutNode>
        <dgm:layoutNode name="Parent" styleLbl="revTx">
          <dgm:varLst>
            <dgm:bulletEnabled val="1"/>
          </dgm:varLst>
          <dgm:alg type="tx">
            <dgm:param type="parTxLTRAlign" val="l"/>
            <dgm:param type="txAnchorVert" val="b"/>
            <dgm:param type="txAnchorVertCh" val="b"/>
            <dgm:param type="autoTxRot" val="grav"/>
          </dgm:alg>
          <dgm:choose name="Name13">
            <dgm:if name="Name14" func="var" arg="dir" op="equ" val="norm">
              <dgm:shape xmlns:r="http://schemas.openxmlformats.org/officeDocument/2006/relationships" rot="270" type="rect" r:blip="">
                <dgm:adjLst/>
              </dgm:shape>
            </dgm:if>
            <dgm:else name="Name15">
              <dgm:shape xmlns:r="http://schemas.openxmlformats.org/officeDocument/2006/relationships" rot="90" type="rect" r:blip="">
                <dgm:adjLst/>
              </dgm:shape>
            </dgm:else>
          </dgm:choose>
          <dgm:presOf axis="desOr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7.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25F77-9D03-445E-9715-5FC0D564FCFF}" type="datetimeFigureOut">
              <a:rPr lang="nl-BE" smtClean="0"/>
              <a:t>13/10/2025</a:t>
            </a:fld>
            <a:endParaRPr lang="nl-BE"/>
          </a:p>
        </p:txBody>
      </p:sp>
      <p:sp>
        <p:nvSpPr>
          <p:cNvPr id="4" name="Tijdelijke aanduiding voor dia-afbeelding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C2164C-9A06-44E9-B44C-B8B034C7459D}" type="slidenum">
              <a:rPr lang="nl-BE" smtClean="0"/>
              <a:t>‹nr.›</a:t>
            </a:fld>
            <a:endParaRPr lang="nl-BE"/>
          </a:p>
        </p:txBody>
      </p:sp>
    </p:spTree>
    <p:extLst>
      <p:ext uri="{BB962C8B-B14F-4D97-AF65-F5344CB8AC3E}">
        <p14:creationId xmlns:p14="http://schemas.microsoft.com/office/powerpoint/2010/main" val="806239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nl-NL"/>
              <a:t>Klik om stijl te bewerken</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3187095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3518641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1473764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3420970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nl-NL"/>
              <a:t>Klik om stijl te bewerken</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979940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56A9CE0-2A50-46AE-BAC7-239E11F0A585}" type="datetimeFigureOut">
              <a:rPr lang="nl-BE" smtClean="0"/>
              <a:t>13/10/2025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749372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Content Placeholder 3"/>
          <p:cNvSpPr>
            <a:spLocks noGrp="1"/>
          </p:cNvSpPr>
          <p:nvPr>
            <p:ph sz="half" idx="2"/>
          </p:nvPr>
        </p:nvSpPr>
        <p:spPr>
          <a:xfrm>
            <a:off x="629842" y="2087563"/>
            <a:ext cx="3868340" cy="307049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Content Placeholder 5"/>
          <p:cNvSpPr>
            <a:spLocks noGrp="1"/>
          </p:cNvSpPr>
          <p:nvPr>
            <p:ph sz="quarter" idx="4"/>
          </p:nvPr>
        </p:nvSpPr>
        <p:spPr>
          <a:xfrm>
            <a:off x="4629150" y="2087563"/>
            <a:ext cx="3887391" cy="307049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56A9CE0-2A50-46AE-BAC7-239E11F0A585}" type="datetimeFigureOut">
              <a:rPr lang="nl-BE" smtClean="0"/>
              <a:t>13/10/2025</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1080412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56A9CE0-2A50-46AE-BAC7-239E11F0A585}" type="datetimeFigureOut">
              <a:rPr lang="nl-BE" smtClean="0"/>
              <a:t>13/10/2025</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1924354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A9CE0-2A50-46AE-BAC7-239E11F0A585}" type="datetimeFigureOut">
              <a:rPr lang="nl-BE" smtClean="0"/>
              <a:t>13/10/2025</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10394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nl-NL"/>
              <a:t>Klik om stijl te bewerken</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56A9CE0-2A50-46AE-BAC7-239E11F0A585}" type="datetimeFigureOut">
              <a:rPr lang="nl-BE" smtClean="0"/>
              <a:t>13/10/2025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2464253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56A9CE0-2A50-46AE-BAC7-239E11F0A585}" type="datetimeFigureOut">
              <a:rPr lang="nl-BE" smtClean="0"/>
              <a:t>13/10/2025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174650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156A9CE0-2A50-46AE-BAC7-239E11F0A585}" type="datetimeFigureOut">
              <a:rPr lang="nl-BE" smtClean="0"/>
              <a:t>13/10/2025</a:t>
            </a:fld>
            <a:endParaRPr lang="nl-BE"/>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DAB4EA4A-6954-4ADB-A712-F23F7F2A8EF6}" type="slidenum">
              <a:rPr lang="nl-BE" smtClean="0"/>
              <a:t>‹nr.›</a:t>
            </a:fld>
            <a:endParaRPr lang="nl-BE"/>
          </a:p>
        </p:txBody>
      </p:sp>
    </p:spTree>
    <p:extLst>
      <p:ext uri="{BB962C8B-B14F-4D97-AF65-F5344CB8AC3E}">
        <p14:creationId xmlns:p14="http://schemas.microsoft.com/office/powerpoint/2010/main" val="320999376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3" Type="http://schemas.openxmlformats.org/officeDocument/2006/relationships/diagramLayout" Target="../diagrams/layout3.xml"/><Relationship Id="rId21" Type="http://schemas.microsoft.com/office/2007/relationships/diagramDrawing" Target="../diagrams/drawing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19" Type="http://schemas.openxmlformats.org/officeDocument/2006/relationships/diagramQuickStyle" Target="../diagrams/quickStyle6.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4775595" y="607220"/>
            <a:ext cx="3738610" cy="2630900"/>
          </a:xfrm>
          <a:noFill/>
        </p:spPr>
        <p:txBody>
          <a:bodyPr>
            <a:normAutofit/>
          </a:bodyPr>
          <a:lstStyle/>
          <a:p>
            <a:pPr algn="l"/>
            <a:r>
              <a:rPr lang="nl-BE" sz="4100" dirty="0"/>
              <a:t>Levensvisie van de gemeente</a:t>
            </a:r>
          </a:p>
        </p:txBody>
      </p:sp>
      <p:sp>
        <p:nvSpPr>
          <p:cNvPr id="3" name="Ondertitel 2"/>
          <p:cNvSpPr>
            <a:spLocks noGrp="1"/>
          </p:cNvSpPr>
          <p:nvPr>
            <p:ph type="subTitle" idx="1"/>
          </p:nvPr>
        </p:nvSpPr>
        <p:spPr>
          <a:xfrm>
            <a:off x="4775595" y="3393370"/>
            <a:ext cx="3738610" cy="1714408"/>
          </a:xfrm>
          <a:noFill/>
        </p:spPr>
        <p:txBody>
          <a:bodyPr>
            <a:normAutofit/>
          </a:bodyPr>
          <a:lstStyle/>
          <a:p>
            <a:pPr algn="l"/>
            <a:r>
              <a:rPr lang="nl-BE" dirty="0"/>
              <a:t>dr. Raymond R. Hausoul</a:t>
            </a:r>
          </a:p>
        </p:txBody>
      </p:sp>
      <p:pic>
        <p:nvPicPr>
          <p:cNvPr id="1026" name="Picture 2" descr="Afbeelding met buitenshuis, gebouw, gras, hemel&#10;&#10;Door AI gegenereerde inhoud is mogelijk onjuist."/>
          <p:cNvPicPr>
            <a:picLocks noChangeAspect="1" noChangeArrowheads="1"/>
          </p:cNvPicPr>
          <p:nvPr/>
        </p:nvPicPr>
        <p:blipFill rotWithShape="1">
          <a:blip r:embed="rId2">
            <a:extLst>
              <a:ext uri="{28A0092B-C50C-407E-A947-70E740481C1C}">
                <a14:useLocalDpi xmlns:a14="http://schemas.microsoft.com/office/drawing/2010/main" val="0"/>
              </a:ext>
            </a:extLst>
          </a:blip>
          <a:srcRect l="9301" r="16613" b="-3"/>
          <a:stretch>
            <a:fillRect/>
          </a:stretch>
        </p:blipFill>
        <p:spPr bwMode="auto">
          <a:xfrm>
            <a:off x="20" y="10"/>
            <a:ext cx="4504114" cy="5714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155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p:txBody>
          <a:bodyPr>
            <a:normAutofit/>
          </a:bodyPr>
          <a:lstStyle/>
          <a:p>
            <a:r>
              <a:rPr lang="nl-BE" dirty="0"/>
              <a:t>Beelden voor</a:t>
            </a:r>
            <a:br>
              <a:rPr lang="nl-BE" dirty="0"/>
            </a:br>
            <a:r>
              <a:rPr lang="nl-BE" dirty="0"/>
              <a:t>de gemeente</a:t>
            </a:r>
          </a:p>
        </p:txBody>
      </p:sp>
      <p:graphicFrame>
        <p:nvGraphicFramePr>
          <p:cNvPr id="3" name="Tijdelijke aanduiding voor inhoud 2"/>
          <p:cNvGraphicFramePr>
            <a:graphicFrameLocks noGrp="1"/>
          </p:cNvGraphicFramePr>
          <p:nvPr>
            <p:ph idx="1"/>
            <p:extLst>
              <p:ext uri="{D42A27DB-BD31-4B8C-83A1-F6EECF244321}">
                <p14:modId xmlns:p14="http://schemas.microsoft.com/office/powerpoint/2010/main" val="983427590"/>
              </p:ext>
            </p:extLst>
          </p:nvPr>
        </p:nvGraphicFramePr>
        <p:xfrm>
          <a:off x="457200" y="625475"/>
          <a:ext cx="8229600" cy="4852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9033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Termen voor de gemeente</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207169179"/>
              </p:ext>
            </p:extLst>
          </p:nvPr>
        </p:nvGraphicFramePr>
        <p:xfrm>
          <a:off x="628650" y="1520825"/>
          <a:ext cx="7886700" cy="3627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1721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Relatie koninkrijk en gemeente</a:t>
            </a:r>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163028868"/>
              </p:ext>
            </p:extLst>
          </p:nvPr>
        </p:nvGraphicFramePr>
        <p:xfrm>
          <a:off x="457200" y="1874838"/>
          <a:ext cx="1738536" cy="360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Tijdelijke aanduiding voor inhoud 4"/>
          <p:cNvGraphicFramePr>
            <a:graphicFrameLocks/>
          </p:cNvGraphicFramePr>
          <p:nvPr>
            <p:extLst>
              <p:ext uri="{D42A27DB-BD31-4B8C-83A1-F6EECF244321}">
                <p14:modId xmlns:p14="http://schemas.microsoft.com/office/powerpoint/2010/main" val="1658427440"/>
              </p:ext>
            </p:extLst>
          </p:nvPr>
        </p:nvGraphicFramePr>
        <p:xfrm>
          <a:off x="2555776" y="1921396"/>
          <a:ext cx="1738536" cy="36036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Tijdelijke aanduiding voor inhoud 4"/>
          <p:cNvGraphicFramePr>
            <a:graphicFrameLocks/>
          </p:cNvGraphicFramePr>
          <p:nvPr>
            <p:extLst>
              <p:ext uri="{D42A27DB-BD31-4B8C-83A1-F6EECF244321}">
                <p14:modId xmlns:p14="http://schemas.microsoft.com/office/powerpoint/2010/main" val="3413480207"/>
              </p:ext>
            </p:extLst>
          </p:nvPr>
        </p:nvGraphicFramePr>
        <p:xfrm>
          <a:off x="4716016" y="1918171"/>
          <a:ext cx="1738536" cy="360362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0" name="Tijdelijke aanduiding voor inhoud 4"/>
          <p:cNvGraphicFramePr>
            <a:graphicFrameLocks/>
          </p:cNvGraphicFramePr>
          <p:nvPr>
            <p:extLst>
              <p:ext uri="{D42A27DB-BD31-4B8C-83A1-F6EECF244321}">
                <p14:modId xmlns:p14="http://schemas.microsoft.com/office/powerpoint/2010/main" val="106100540"/>
              </p:ext>
            </p:extLst>
          </p:nvPr>
        </p:nvGraphicFramePr>
        <p:xfrm>
          <a:off x="6948264" y="1921396"/>
          <a:ext cx="1738536" cy="360362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9532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De eerste christenen</a:t>
            </a:r>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4095917090"/>
              </p:ext>
            </p:extLst>
          </p:nvPr>
        </p:nvGraphicFramePr>
        <p:xfrm>
          <a:off x="0" y="1874838"/>
          <a:ext cx="9144000" cy="360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0373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627784" y="913284"/>
            <a:ext cx="6059016" cy="4565496"/>
          </a:xfrm>
        </p:spPr>
        <p:txBody>
          <a:bodyPr>
            <a:normAutofit fontScale="92500"/>
          </a:bodyPr>
          <a:lstStyle/>
          <a:p>
            <a:pPr marL="109728" indent="0">
              <a:buNone/>
            </a:pPr>
            <a:r>
              <a:rPr lang="nl-BE" dirty="0"/>
              <a:t>Laat elke gelovige man en elke gelovige vrouw bij de dageraad opstaan en hun handen eerst wassen en tot God bidden voordat ze hun werk beginnen. Daarna mogen ze naar hun werk gaan. Maar als ze instructies vanuit het Woord ontvangen, dienen ze daaraan gehoorzaam te zijn en dat te doen in het geloof dat het God is van wie ze deze instructie vernemen.</a:t>
            </a:r>
            <a:br>
              <a:rPr lang="nl-BE" dirty="0"/>
            </a:br>
            <a:endParaRPr lang="nl-BE" dirty="0"/>
          </a:p>
          <a:p>
            <a:pPr marL="109728" indent="0" algn="r">
              <a:buNone/>
            </a:pPr>
            <a:r>
              <a:rPr lang="nl-BE" dirty="0"/>
              <a:t>– </a:t>
            </a:r>
            <a:r>
              <a:rPr lang="nl-BE" dirty="0" err="1"/>
              <a:t>Hippolytus</a:t>
            </a:r>
            <a:r>
              <a:rPr lang="nl-BE" dirty="0"/>
              <a:t>, </a:t>
            </a:r>
            <a:r>
              <a:rPr lang="nl-BE" i="1" dirty="0" err="1"/>
              <a:t>Traditio</a:t>
            </a:r>
            <a:r>
              <a:rPr lang="nl-BE" i="1" dirty="0"/>
              <a:t> </a:t>
            </a:r>
            <a:r>
              <a:rPr lang="nl-BE" i="1" dirty="0" err="1"/>
              <a:t>Apostolica</a:t>
            </a:r>
            <a:r>
              <a:rPr lang="nl-BE" dirty="0"/>
              <a:t> 41.1-2.</a:t>
            </a:r>
          </a:p>
          <a:p>
            <a:pPr marL="109728" indent="0">
              <a:buNone/>
            </a:pPr>
            <a:endParaRPr lang="nl-BE" dirty="0"/>
          </a:p>
          <a:p>
            <a:pPr marL="109728" indent="0">
              <a:buNone/>
            </a:pPr>
            <a:r>
              <a:rPr lang="nl-BE" dirty="0"/>
              <a:t>Elke gemeente is en moet zijn een leger des heils, dat onder Christus strijd voert tegen duivel, wereld en </a:t>
            </a:r>
            <a:r>
              <a:rPr lang="nl-BE" dirty="0" err="1"/>
              <a:t>vleesch</a:t>
            </a:r>
            <a:r>
              <a:rPr lang="nl-BE" dirty="0"/>
              <a:t>, en geen soldaten kent in rust of op non-activiteit.</a:t>
            </a:r>
          </a:p>
          <a:p>
            <a:pPr marL="109728" indent="0" algn="r">
              <a:buNone/>
            </a:pPr>
            <a:r>
              <a:rPr lang="nl-BE" dirty="0"/>
              <a:t>– Herman </a:t>
            </a:r>
            <a:r>
              <a:rPr lang="nl-BE" dirty="0" err="1"/>
              <a:t>Bavinck</a:t>
            </a:r>
            <a:r>
              <a:rPr lang="nl-BE" dirty="0"/>
              <a:t>,</a:t>
            </a:r>
            <a:br>
              <a:rPr lang="nl-BE" dirty="0"/>
            </a:br>
            <a:r>
              <a:rPr lang="nl-BE" i="1" dirty="0"/>
              <a:t>Gereformeerde Dogmatiek</a:t>
            </a:r>
            <a:r>
              <a:rPr lang="nl-BE" dirty="0"/>
              <a:t> IV, 1906-1911.</a:t>
            </a: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39552" y="3721596"/>
            <a:ext cx="1655887" cy="1805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39552" y="697260"/>
            <a:ext cx="1655887" cy="2683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8538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Lesvragen voor dit seizoen</a:t>
            </a:r>
          </a:p>
        </p:txBody>
      </p:sp>
      <p:sp>
        <p:nvSpPr>
          <p:cNvPr id="3" name="Tijdelijke aanduiding voor inhoud 2"/>
          <p:cNvSpPr>
            <a:spLocks noGrp="1"/>
          </p:cNvSpPr>
          <p:nvPr>
            <p:ph idx="1"/>
          </p:nvPr>
        </p:nvSpPr>
        <p:spPr>
          <a:xfrm>
            <a:off x="457200" y="1874520"/>
            <a:ext cx="8686800" cy="3840480"/>
          </a:xfrm>
        </p:spPr>
        <p:txBody>
          <a:bodyPr>
            <a:normAutofit fontScale="92500"/>
          </a:bodyPr>
          <a:lstStyle/>
          <a:p>
            <a:r>
              <a:rPr lang="nl-BE" dirty="0"/>
              <a:t>Les 1: Wat is het nut van een onderscheid tussen Israël en de gemeente?</a:t>
            </a:r>
          </a:p>
          <a:p>
            <a:r>
              <a:rPr lang="nl-BE" dirty="0"/>
              <a:t>Les 2: Bedenk twee eigentijdse beelden om de gemeente te beschrijven.</a:t>
            </a:r>
          </a:p>
          <a:p>
            <a:r>
              <a:rPr lang="nl-BE" dirty="0"/>
              <a:t>Les 3: Welke voor- en nadelen zie jij in de drie kerkmodellen: episcopaal, presbyteriaans en </a:t>
            </a:r>
            <a:r>
              <a:rPr lang="nl-BE" dirty="0" err="1"/>
              <a:t>congregrationalistisch</a:t>
            </a:r>
            <a:r>
              <a:rPr lang="nl-BE" dirty="0"/>
              <a:t>?</a:t>
            </a:r>
          </a:p>
          <a:p>
            <a:r>
              <a:rPr lang="nl-BE" dirty="0"/>
              <a:t>Les 4: Is er een relatie tussen waterdoop en wedergeboorte (vgl. Jh3; Hd2; Tt3)?</a:t>
            </a:r>
          </a:p>
          <a:p>
            <a:r>
              <a:rPr lang="nl-BE" dirty="0"/>
              <a:t>Les 5: Waar lopen we tegen op als Jezus daadwerkelijk als Persoon bij de viering van het avondmaal in ons midden is?</a:t>
            </a:r>
          </a:p>
          <a:p>
            <a:r>
              <a:rPr lang="nl-BE" dirty="0"/>
              <a:t>Les 6: Waaraan zie je dat je de Geest ontving? Wat zou veranderen als je de Geest niet had?</a:t>
            </a:r>
          </a:p>
          <a:p>
            <a:r>
              <a:rPr lang="nl-BE" dirty="0"/>
              <a:t>Les 7: Waarom schenkt God de </a:t>
            </a:r>
            <a:r>
              <a:rPr lang="nl-BE" dirty="0" err="1"/>
              <a:t>Geestesdoop</a:t>
            </a:r>
            <a:r>
              <a:rPr lang="nl-BE" dirty="0"/>
              <a:t>?</a:t>
            </a:r>
          </a:p>
          <a:p>
            <a:r>
              <a:rPr lang="nl-BE" dirty="0"/>
              <a:t>Les 8: Weet je al wat je bediening is? Welke gaven schonk de Geest je al?</a:t>
            </a:r>
          </a:p>
        </p:txBody>
      </p:sp>
    </p:spTree>
    <p:extLst>
      <p:ext uri="{BB962C8B-B14F-4D97-AF65-F5344CB8AC3E}">
        <p14:creationId xmlns:p14="http://schemas.microsoft.com/office/powerpoint/2010/main" val="2746976244"/>
      </p:ext>
    </p:extLst>
  </p:cSld>
  <p:clrMapOvr>
    <a:masterClrMapping/>
  </p:clrMapOvr>
</p:sld>
</file>

<file path=ppt/theme/theme1.xml><?xml version="1.0" encoding="utf-8"?>
<a:theme xmlns:a="http://schemas.openxmlformats.org/drawingml/2006/main" name="Office 2013 - 2022 Thema">
  <a:themeElements>
    <a:clrScheme name="Office 2013 - 2022 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312</TotalTime>
  <Words>330</Words>
  <Application>Microsoft Office PowerPoint</Application>
  <PresentationFormat>Diavoorstelling (16:10)</PresentationFormat>
  <Paragraphs>36</Paragraphs>
  <Slides>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Arial</vt:lpstr>
      <vt:lpstr>Calibri</vt:lpstr>
      <vt:lpstr>Calibri Light</vt:lpstr>
      <vt:lpstr>Office 2013 - 2022 Thema</vt:lpstr>
      <vt:lpstr>Levensvisie van de gemeente</vt:lpstr>
      <vt:lpstr>Beelden voor de gemeente</vt:lpstr>
      <vt:lpstr>Termen voor de gemeente</vt:lpstr>
      <vt:lpstr>Relatie koninkrijk en gemeente</vt:lpstr>
      <vt:lpstr>De eerste christenen</vt:lpstr>
      <vt:lpstr>PowerPoint-presentatie</vt:lpstr>
      <vt:lpstr>Lesvragen voor dit seizoen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RRH</dc:creator>
  <cp:lastModifiedBy>Raymond  Hausoul</cp:lastModifiedBy>
  <cp:revision>68</cp:revision>
  <dcterms:created xsi:type="dcterms:W3CDTF">2019-09-04T13:46:42Z</dcterms:created>
  <dcterms:modified xsi:type="dcterms:W3CDTF">2025-10-13T14:18:55Z</dcterms:modified>
</cp:coreProperties>
</file>